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2" r:id="rId4"/>
    <p:sldId id="291" r:id="rId5"/>
    <p:sldId id="306" r:id="rId6"/>
    <p:sldId id="287" r:id="rId7"/>
    <p:sldId id="294" r:id="rId8"/>
    <p:sldId id="295" r:id="rId9"/>
    <p:sldId id="296" r:id="rId10"/>
    <p:sldId id="266" r:id="rId11"/>
    <p:sldId id="289" r:id="rId12"/>
    <p:sldId id="297" r:id="rId13"/>
    <p:sldId id="298" r:id="rId14"/>
    <p:sldId id="288" r:id="rId15"/>
    <p:sldId id="283" r:id="rId16"/>
    <p:sldId id="269" r:id="rId17"/>
    <p:sldId id="270" r:id="rId18"/>
    <p:sldId id="271" r:id="rId19"/>
    <p:sldId id="293" r:id="rId20"/>
    <p:sldId id="263" r:id="rId21"/>
    <p:sldId id="272" r:id="rId22"/>
    <p:sldId id="274" r:id="rId23"/>
    <p:sldId id="275" r:id="rId24"/>
    <p:sldId id="273" r:id="rId25"/>
    <p:sldId id="277" r:id="rId26"/>
    <p:sldId id="300" r:id="rId27"/>
    <p:sldId id="301" r:id="rId28"/>
    <p:sldId id="281" r:id="rId29"/>
    <p:sldId id="278" r:id="rId30"/>
    <p:sldId id="280" r:id="rId31"/>
    <p:sldId id="260" r:id="rId32"/>
    <p:sldId id="261" r:id="rId33"/>
    <p:sldId id="262" r:id="rId34"/>
    <p:sldId id="302" r:id="rId35"/>
    <p:sldId id="303" r:id="rId36"/>
    <p:sldId id="307" r:id="rId37"/>
    <p:sldId id="265" r:id="rId38"/>
    <p:sldId id="284" r:id="rId39"/>
    <p:sldId id="304" r:id="rId40"/>
    <p:sldId id="286" r:id="rId41"/>
    <p:sldId id="305" r:id="rId42"/>
    <p:sldId id="309" r:id="rId43"/>
    <p:sldId id="308" r:id="rId44"/>
    <p:sldId id="258" r:id="rId45"/>
    <p:sldId id="310" r:id="rId46"/>
    <p:sldId id="27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2"/>
    <p:restoredTop sz="90809"/>
  </p:normalViewPr>
  <p:slideViewPr>
    <p:cSldViewPr snapToGrid="0">
      <p:cViewPr varScale="1">
        <p:scale>
          <a:sx n="115" d="100"/>
          <a:sy n="115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40534F-4657-49C7-AAE5-A31A81407B3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9B53E4-B29F-46BA-B8CB-A5D2BBE1E6B9}">
      <dgm:prSet/>
      <dgm:spPr/>
      <dgm:t>
        <a:bodyPr/>
        <a:lstStyle/>
        <a:p>
          <a:r>
            <a:rPr lang="en-US" dirty="0"/>
            <a:t>Task Breakdown</a:t>
          </a:r>
        </a:p>
      </dgm:t>
    </dgm:pt>
    <dgm:pt modelId="{E2EBCA27-E559-4089-B305-335B602A5426}" type="parTrans" cxnId="{95898AC1-6EEC-4002-B75C-58DF0E4CAE19}">
      <dgm:prSet/>
      <dgm:spPr/>
      <dgm:t>
        <a:bodyPr/>
        <a:lstStyle/>
        <a:p>
          <a:endParaRPr lang="en-US"/>
        </a:p>
      </dgm:t>
    </dgm:pt>
    <dgm:pt modelId="{A1CA0DB4-D5E1-4BF0-884B-EC0D5F50B563}" type="sibTrans" cxnId="{95898AC1-6EEC-4002-B75C-58DF0E4CAE19}">
      <dgm:prSet/>
      <dgm:spPr/>
      <dgm:t>
        <a:bodyPr/>
        <a:lstStyle/>
        <a:p>
          <a:endParaRPr lang="en-US"/>
        </a:p>
      </dgm:t>
    </dgm:pt>
    <dgm:pt modelId="{D8780D22-80B3-4CFE-BB69-3E01C62C8430}">
      <dgm:prSet/>
      <dgm:spPr/>
      <dgm:t>
        <a:bodyPr/>
        <a:lstStyle/>
        <a:p>
          <a:r>
            <a:rPr lang="en-US" dirty="0"/>
            <a:t>Data Exploration</a:t>
          </a:r>
        </a:p>
      </dgm:t>
    </dgm:pt>
    <dgm:pt modelId="{1F2F9A75-FAD6-41BA-B3F6-26C9B5FCF381}" type="parTrans" cxnId="{A531FF04-BD24-4555-9788-44ACC311CC9F}">
      <dgm:prSet/>
      <dgm:spPr/>
      <dgm:t>
        <a:bodyPr/>
        <a:lstStyle/>
        <a:p>
          <a:endParaRPr lang="en-US"/>
        </a:p>
      </dgm:t>
    </dgm:pt>
    <dgm:pt modelId="{D0FCE3E6-19D3-4D0A-962D-F9952FFD850A}" type="sibTrans" cxnId="{A531FF04-BD24-4555-9788-44ACC311CC9F}">
      <dgm:prSet/>
      <dgm:spPr/>
      <dgm:t>
        <a:bodyPr/>
        <a:lstStyle/>
        <a:p>
          <a:endParaRPr lang="en-US"/>
        </a:p>
      </dgm:t>
    </dgm:pt>
    <dgm:pt modelId="{C57F84FD-D3F9-462C-8703-5EB21D22B953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282F9350-09BA-4268-8B0B-E7B3DE6C30E3}" type="parTrans" cxnId="{4EC3EF4E-AD5E-42DC-AEF7-3C97498F8491}">
      <dgm:prSet/>
      <dgm:spPr/>
      <dgm:t>
        <a:bodyPr/>
        <a:lstStyle/>
        <a:p>
          <a:endParaRPr lang="en-US"/>
        </a:p>
      </dgm:t>
    </dgm:pt>
    <dgm:pt modelId="{90A3C8E9-DF4C-45B3-A917-566C8E042C9A}" type="sibTrans" cxnId="{4EC3EF4E-AD5E-42DC-AEF7-3C97498F8491}">
      <dgm:prSet/>
      <dgm:spPr/>
      <dgm:t>
        <a:bodyPr/>
        <a:lstStyle/>
        <a:p>
          <a:endParaRPr lang="en-US"/>
        </a:p>
      </dgm:t>
    </dgm:pt>
    <dgm:pt modelId="{5B310338-AA32-48FD-834A-32BB8A714783}">
      <dgm:prSet/>
      <dgm:spPr/>
      <dgm:t>
        <a:bodyPr/>
        <a:lstStyle/>
        <a:p>
          <a:r>
            <a:rPr lang="en-US" dirty="0"/>
            <a:t> Multiple Linear Regression Model</a:t>
          </a:r>
        </a:p>
      </dgm:t>
    </dgm:pt>
    <dgm:pt modelId="{38182898-8323-48DE-88DB-F0ED7E8B0910}" type="parTrans" cxnId="{1F095D42-9418-4DDC-B643-4A78CFE989B4}">
      <dgm:prSet/>
      <dgm:spPr/>
      <dgm:t>
        <a:bodyPr/>
        <a:lstStyle/>
        <a:p>
          <a:endParaRPr lang="en-US"/>
        </a:p>
      </dgm:t>
    </dgm:pt>
    <dgm:pt modelId="{FEA16B9D-A4F9-478F-9119-B8D1C2547C9B}" type="sibTrans" cxnId="{1F095D42-9418-4DDC-B643-4A78CFE989B4}">
      <dgm:prSet/>
      <dgm:spPr/>
      <dgm:t>
        <a:bodyPr/>
        <a:lstStyle/>
        <a:p>
          <a:endParaRPr lang="en-US"/>
        </a:p>
      </dgm:t>
    </dgm:pt>
    <dgm:pt modelId="{EC973634-7C09-4994-AFD0-27BD3012D8C0}">
      <dgm:prSet/>
      <dgm:spPr/>
      <dgm:t>
        <a:bodyPr/>
        <a:lstStyle/>
        <a:p>
          <a:r>
            <a:rPr lang="en-US" dirty="0"/>
            <a:t>Machine Learning Method</a:t>
          </a:r>
        </a:p>
      </dgm:t>
    </dgm:pt>
    <dgm:pt modelId="{13309F54-017C-407C-9123-F51557A06F8D}" type="parTrans" cxnId="{41AB525C-237F-4630-B24F-ED7171AC7874}">
      <dgm:prSet/>
      <dgm:spPr/>
      <dgm:t>
        <a:bodyPr/>
        <a:lstStyle/>
        <a:p>
          <a:endParaRPr lang="en-US"/>
        </a:p>
      </dgm:t>
    </dgm:pt>
    <dgm:pt modelId="{256B1897-C09A-4305-BA8A-976E2BADD38E}" type="sibTrans" cxnId="{41AB525C-237F-4630-B24F-ED7171AC7874}">
      <dgm:prSet/>
      <dgm:spPr/>
      <dgm:t>
        <a:bodyPr/>
        <a:lstStyle/>
        <a:p>
          <a:endParaRPr lang="en-US"/>
        </a:p>
      </dgm:t>
    </dgm:pt>
    <dgm:pt modelId="{82F452AE-160B-4CBD-B557-9AEB58CAD91F}">
      <dgm:prSet/>
      <dgm:spPr/>
      <dgm:t>
        <a:bodyPr/>
        <a:lstStyle/>
        <a:p>
          <a:r>
            <a:rPr lang="en-US" dirty="0"/>
            <a:t>Limitations</a:t>
          </a:r>
        </a:p>
      </dgm:t>
    </dgm:pt>
    <dgm:pt modelId="{6F8B5E03-DC7B-43E7-92F8-D0290FCAA8ED}" type="parTrans" cxnId="{B822D9C3-21CA-43F2-9058-3323E6863652}">
      <dgm:prSet/>
      <dgm:spPr/>
      <dgm:t>
        <a:bodyPr/>
        <a:lstStyle/>
        <a:p>
          <a:endParaRPr lang="en-US"/>
        </a:p>
      </dgm:t>
    </dgm:pt>
    <dgm:pt modelId="{78F06D27-7718-438B-BF60-2A7683B395C9}" type="sibTrans" cxnId="{B822D9C3-21CA-43F2-9058-3323E6863652}">
      <dgm:prSet/>
      <dgm:spPr/>
      <dgm:t>
        <a:bodyPr/>
        <a:lstStyle/>
        <a:p>
          <a:endParaRPr lang="en-US"/>
        </a:p>
      </dgm:t>
    </dgm:pt>
    <dgm:pt modelId="{1994AADD-2A8E-BD43-9EED-E9A6E5115DB0}">
      <dgm:prSet/>
      <dgm:spPr/>
      <dgm:t>
        <a:bodyPr/>
        <a:lstStyle/>
        <a:p>
          <a:r>
            <a:rPr lang="en-US" dirty="0"/>
            <a:t>Assumptions for Multiple Linear Regression</a:t>
          </a:r>
        </a:p>
      </dgm:t>
    </dgm:pt>
    <dgm:pt modelId="{55F8C892-E8DD-334C-960B-49F08E611C3B}" type="parTrans" cxnId="{30ED57F4-7FC9-5545-8789-33E6813E98DC}">
      <dgm:prSet/>
      <dgm:spPr/>
      <dgm:t>
        <a:bodyPr/>
        <a:lstStyle/>
        <a:p>
          <a:endParaRPr lang="en-US"/>
        </a:p>
      </dgm:t>
    </dgm:pt>
    <dgm:pt modelId="{5FEB2964-B3C3-B64B-B0D2-7E3E26904C57}" type="sibTrans" cxnId="{30ED57F4-7FC9-5545-8789-33E6813E98DC}">
      <dgm:prSet/>
      <dgm:spPr/>
      <dgm:t>
        <a:bodyPr/>
        <a:lstStyle/>
        <a:p>
          <a:endParaRPr lang="en-US"/>
        </a:p>
      </dgm:t>
    </dgm:pt>
    <dgm:pt modelId="{5D1E9719-31B6-DB4C-932C-0A9715F2AFA5}">
      <dgm:prSet/>
      <dgm:spPr/>
      <dgm:t>
        <a:bodyPr/>
        <a:lstStyle/>
        <a:p>
          <a:r>
            <a:rPr lang="en-US" dirty="0"/>
            <a:t>Inferences</a:t>
          </a:r>
        </a:p>
      </dgm:t>
    </dgm:pt>
    <dgm:pt modelId="{6C5D07A0-5DCD-C14D-8F98-9AB9110E7E7D}" type="parTrans" cxnId="{E3C2950B-4F36-F345-B6E6-45AF7B7DD9B8}">
      <dgm:prSet/>
      <dgm:spPr/>
      <dgm:t>
        <a:bodyPr/>
        <a:lstStyle/>
        <a:p>
          <a:endParaRPr lang="en-US"/>
        </a:p>
      </dgm:t>
    </dgm:pt>
    <dgm:pt modelId="{17797337-53DE-4040-A703-F764FFA8CE22}" type="sibTrans" cxnId="{E3C2950B-4F36-F345-B6E6-45AF7B7DD9B8}">
      <dgm:prSet/>
      <dgm:spPr/>
      <dgm:t>
        <a:bodyPr/>
        <a:lstStyle/>
        <a:p>
          <a:endParaRPr lang="en-US"/>
        </a:p>
      </dgm:t>
    </dgm:pt>
    <dgm:pt modelId="{CEE8B88F-7ADF-624C-809C-56016A80D484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91492934-E4BE-9942-B781-BC87BBD7E453}" type="parTrans" cxnId="{AAE40F1C-A143-1742-980D-8090549287D6}">
      <dgm:prSet/>
      <dgm:spPr/>
      <dgm:t>
        <a:bodyPr/>
        <a:lstStyle/>
        <a:p>
          <a:endParaRPr lang="en-US"/>
        </a:p>
      </dgm:t>
    </dgm:pt>
    <dgm:pt modelId="{0EDBB849-EF04-1B47-A860-90F7870AB452}" type="sibTrans" cxnId="{AAE40F1C-A143-1742-980D-8090549287D6}">
      <dgm:prSet/>
      <dgm:spPr/>
      <dgm:t>
        <a:bodyPr/>
        <a:lstStyle/>
        <a:p>
          <a:endParaRPr lang="en-US"/>
        </a:p>
      </dgm:t>
    </dgm:pt>
    <dgm:pt modelId="{13505CDC-2C24-2C49-8E37-01EFB70134A8}" type="pres">
      <dgm:prSet presAssocID="{BF40534F-4657-49C7-AAE5-A31A81407B35}" presName="Name0" presStyleCnt="0">
        <dgm:presLayoutVars>
          <dgm:dir/>
          <dgm:resizeHandles val="exact"/>
        </dgm:presLayoutVars>
      </dgm:prSet>
      <dgm:spPr/>
    </dgm:pt>
    <dgm:pt modelId="{A8F2253B-FE2A-544B-99C2-05ABBA7E99E3}" type="pres">
      <dgm:prSet presAssocID="{ED9B53E4-B29F-46BA-B8CB-A5D2BBE1E6B9}" presName="node" presStyleLbl="node1" presStyleIdx="0" presStyleCnt="9">
        <dgm:presLayoutVars>
          <dgm:bulletEnabled val="1"/>
        </dgm:presLayoutVars>
      </dgm:prSet>
      <dgm:spPr/>
    </dgm:pt>
    <dgm:pt modelId="{44435CF6-22BD-BA49-9663-2588DDA9E59F}" type="pres">
      <dgm:prSet presAssocID="{A1CA0DB4-D5E1-4BF0-884B-EC0D5F50B563}" presName="sibTrans" presStyleLbl="sibTrans1D1" presStyleIdx="0" presStyleCnt="8"/>
      <dgm:spPr/>
    </dgm:pt>
    <dgm:pt modelId="{E27BC8D7-388B-0A44-941B-47445C3DA32C}" type="pres">
      <dgm:prSet presAssocID="{A1CA0DB4-D5E1-4BF0-884B-EC0D5F50B563}" presName="connectorText" presStyleLbl="sibTrans1D1" presStyleIdx="0" presStyleCnt="8"/>
      <dgm:spPr/>
    </dgm:pt>
    <dgm:pt modelId="{A255207A-DAE2-7B43-B1EE-D053F9E704FE}" type="pres">
      <dgm:prSet presAssocID="{D8780D22-80B3-4CFE-BB69-3E01C62C8430}" presName="node" presStyleLbl="node1" presStyleIdx="1" presStyleCnt="9">
        <dgm:presLayoutVars>
          <dgm:bulletEnabled val="1"/>
        </dgm:presLayoutVars>
      </dgm:prSet>
      <dgm:spPr/>
    </dgm:pt>
    <dgm:pt modelId="{BCAD5DAD-F5B8-904A-B789-67665066B211}" type="pres">
      <dgm:prSet presAssocID="{D0FCE3E6-19D3-4D0A-962D-F9952FFD850A}" presName="sibTrans" presStyleLbl="sibTrans1D1" presStyleIdx="1" presStyleCnt="8"/>
      <dgm:spPr/>
    </dgm:pt>
    <dgm:pt modelId="{F33948CD-FF31-9045-BA52-C7EFED3C7D43}" type="pres">
      <dgm:prSet presAssocID="{D0FCE3E6-19D3-4D0A-962D-F9952FFD850A}" presName="connectorText" presStyleLbl="sibTrans1D1" presStyleIdx="1" presStyleCnt="8"/>
      <dgm:spPr/>
    </dgm:pt>
    <dgm:pt modelId="{1C785DDA-F432-3A4E-A11F-A206FBCB2603}" type="pres">
      <dgm:prSet presAssocID="{C57F84FD-D3F9-462C-8703-5EB21D22B953}" presName="node" presStyleLbl="node1" presStyleIdx="2" presStyleCnt="9">
        <dgm:presLayoutVars>
          <dgm:bulletEnabled val="1"/>
        </dgm:presLayoutVars>
      </dgm:prSet>
      <dgm:spPr/>
    </dgm:pt>
    <dgm:pt modelId="{81B04D10-45EC-6F46-A178-04C67E603F50}" type="pres">
      <dgm:prSet presAssocID="{90A3C8E9-DF4C-45B3-A917-566C8E042C9A}" presName="sibTrans" presStyleLbl="sibTrans1D1" presStyleIdx="2" presStyleCnt="8"/>
      <dgm:spPr/>
    </dgm:pt>
    <dgm:pt modelId="{5F143F3D-ABC1-5F42-9143-F02DBC08E222}" type="pres">
      <dgm:prSet presAssocID="{90A3C8E9-DF4C-45B3-A917-566C8E042C9A}" presName="connectorText" presStyleLbl="sibTrans1D1" presStyleIdx="2" presStyleCnt="8"/>
      <dgm:spPr/>
    </dgm:pt>
    <dgm:pt modelId="{209009BE-4AA6-C844-85CB-DDF62F11578D}" type="pres">
      <dgm:prSet presAssocID="{1994AADD-2A8E-BD43-9EED-E9A6E5115DB0}" presName="node" presStyleLbl="node1" presStyleIdx="3" presStyleCnt="9">
        <dgm:presLayoutVars>
          <dgm:bulletEnabled val="1"/>
        </dgm:presLayoutVars>
      </dgm:prSet>
      <dgm:spPr/>
    </dgm:pt>
    <dgm:pt modelId="{23C367F5-17F2-C341-BB68-294E16421515}" type="pres">
      <dgm:prSet presAssocID="{5FEB2964-B3C3-B64B-B0D2-7E3E26904C57}" presName="sibTrans" presStyleLbl="sibTrans1D1" presStyleIdx="3" presStyleCnt="8"/>
      <dgm:spPr/>
    </dgm:pt>
    <dgm:pt modelId="{18D4D25E-0F4D-4741-8512-507DAFFC59E0}" type="pres">
      <dgm:prSet presAssocID="{5FEB2964-B3C3-B64B-B0D2-7E3E26904C57}" presName="connectorText" presStyleLbl="sibTrans1D1" presStyleIdx="3" presStyleCnt="8"/>
      <dgm:spPr/>
    </dgm:pt>
    <dgm:pt modelId="{A805422E-8A75-F546-A450-742A033D5CE8}" type="pres">
      <dgm:prSet presAssocID="{5B310338-AA32-48FD-834A-32BB8A714783}" presName="node" presStyleLbl="node1" presStyleIdx="4" presStyleCnt="9">
        <dgm:presLayoutVars>
          <dgm:bulletEnabled val="1"/>
        </dgm:presLayoutVars>
      </dgm:prSet>
      <dgm:spPr/>
    </dgm:pt>
    <dgm:pt modelId="{2755FBC6-0D78-3745-A93D-2355B09585B5}" type="pres">
      <dgm:prSet presAssocID="{FEA16B9D-A4F9-478F-9119-B8D1C2547C9B}" presName="sibTrans" presStyleLbl="sibTrans1D1" presStyleIdx="4" presStyleCnt="8"/>
      <dgm:spPr/>
    </dgm:pt>
    <dgm:pt modelId="{4712C97D-ACAD-5B41-96CB-301088A7B491}" type="pres">
      <dgm:prSet presAssocID="{FEA16B9D-A4F9-478F-9119-B8D1C2547C9B}" presName="connectorText" presStyleLbl="sibTrans1D1" presStyleIdx="4" presStyleCnt="8"/>
      <dgm:spPr/>
    </dgm:pt>
    <dgm:pt modelId="{BE619A0E-5E06-514A-81EB-3AC7C834DDAD}" type="pres">
      <dgm:prSet presAssocID="{EC973634-7C09-4994-AFD0-27BD3012D8C0}" presName="node" presStyleLbl="node1" presStyleIdx="5" presStyleCnt="9">
        <dgm:presLayoutVars>
          <dgm:bulletEnabled val="1"/>
        </dgm:presLayoutVars>
      </dgm:prSet>
      <dgm:spPr/>
    </dgm:pt>
    <dgm:pt modelId="{684DFE00-7FB1-1F43-9F04-45BD2D9BEF0C}" type="pres">
      <dgm:prSet presAssocID="{256B1897-C09A-4305-BA8A-976E2BADD38E}" presName="sibTrans" presStyleLbl="sibTrans1D1" presStyleIdx="5" presStyleCnt="8"/>
      <dgm:spPr/>
    </dgm:pt>
    <dgm:pt modelId="{8F4E3905-8168-424D-AA45-2281372CB93A}" type="pres">
      <dgm:prSet presAssocID="{256B1897-C09A-4305-BA8A-976E2BADD38E}" presName="connectorText" presStyleLbl="sibTrans1D1" presStyleIdx="5" presStyleCnt="8"/>
      <dgm:spPr/>
    </dgm:pt>
    <dgm:pt modelId="{E1D40B76-5791-AD46-8B13-51927A3D4C2E}" type="pres">
      <dgm:prSet presAssocID="{5D1E9719-31B6-DB4C-932C-0A9715F2AFA5}" presName="node" presStyleLbl="node1" presStyleIdx="6" presStyleCnt="9">
        <dgm:presLayoutVars>
          <dgm:bulletEnabled val="1"/>
        </dgm:presLayoutVars>
      </dgm:prSet>
      <dgm:spPr/>
    </dgm:pt>
    <dgm:pt modelId="{366E3830-F063-8F43-8078-2D0024B9AB35}" type="pres">
      <dgm:prSet presAssocID="{17797337-53DE-4040-A703-F764FFA8CE22}" presName="sibTrans" presStyleLbl="sibTrans1D1" presStyleIdx="6" presStyleCnt="8"/>
      <dgm:spPr/>
    </dgm:pt>
    <dgm:pt modelId="{C0D807C3-43A5-C444-AC31-9C9EDB6B0B9F}" type="pres">
      <dgm:prSet presAssocID="{17797337-53DE-4040-A703-F764FFA8CE22}" presName="connectorText" presStyleLbl="sibTrans1D1" presStyleIdx="6" presStyleCnt="8"/>
      <dgm:spPr/>
    </dgm:pt>
    <dgm:pt modelId="{BBA929A9-D447-6E48-BBB1-FF2DBFA4895E}" type="pres">
      <dgm:prSet presAssocID="{82F452AE-160B-4CBD-B557-9AEB58CAD91F}" presName="node" presStyleLbl="node1" presStyleIdx="7" presStyleCnt="9">
        <dgm:presLayoutVars>
          <dgm:bulletEnabled val="1"/>
        </dgm:presLayoutVars>
      </dgm:prSet>
      <dgm:spPr/>
    </dgm:pt>
    <dgm:pt modelId="{25844F28-7686-1445-AE26-4DBE0E8BFE00}" type="pres">
      <dgm:prSet presAssocID="{78F06D27-7718-438B-BF60-2A7683B395C9}" presName="sibTrans" presStyleLbl="sibTrans1D1" presStyleIdx="7" presStyleCnt="8"/>
      <dgm:spPr/>
    </dgm:pt>
    <dgm:pt modelId="{424F3F41-F557-EF4A-A63C-EBB521D24B44}" type="pres">
      <dgm:prSet presAssocID="{78F06D27-7718-438B-BF60-2A7683B395C9}" presName="connectorText" presStyleLbl="sibTrans1D1" presStyleIdx="7" presStyleCnt="8"/>
      <dgm:spPr/>
    </dgm:pt>
    <dgm:pt modelId="{8C876A08-2360-6841-A981-495ADEF3418A}" type="pres">
      <dgm:prSet presAssocID="{CEE8B88F-7ADF-624C-809C-56016A80D484}" presName="node" presStyleLbl="node1" presStyleIdx="8" presStyleCnt="9">
        <dgm:presLayoutVars>
          <dgm:bulletEnabled val="1"/>
        </dgm:presLayoutVars>
      </dgm:prSet>
      <dgm:spPr/>
    </dgm:pt>
  </dgm:ptLst>
  <dgm:cxnLst>
    <dgm:cxn modelId="{FE6E7304-942F-174F-8E1F-76A408BC10DF}" type="presOf" srcId="{FEA16B9D-A4F9-478F-9119-B8D1C2547C9B}" destId="{4712C97D-ACAD-5B41-96CB-301088A7B491}" srcOrd="1" destOrd="0" presId="urn:microsoft.com/office/officeart/2016/7/layout/RepeatingBendingProcessNew"/>
    <dgm:cxn modelId="{BF44E504-47CB-3F44-8AB1-7151E6398166}" type="presOf" srcId="{5FEB2964-B3C3-B64B-B0D2-7E3E26904C57}" destId="{18D4D25E-0F4D-4741-8512-507DAFFC59E0}" srcOrd="1" destOrd="0" presId="urn:microsoft.com/office/officeart/2016/7/layout/RepeatingBendingProcessNew"/>
    <dgm:cxn modelId="{A531FF04-BD24-4555-9788-44ACC311CC9F}" srcId="{BF40534F-4657-49C7-AAE5-A31A81407B35}" destId="{D8780D22-80B3-4CFE-BB69-3E01C62C8430}" srcOrd="1" destOrd="0" parTransId="{1F2F9A75-FAD6-41BA-B3F6-26C9B5FCF381}" sibTransId="{D0FCE3E6-19D3-4D0A-962D-F9952FFD850A}"/>
    <dgm:cxn modelId="{E3C2950B-4F36-F345-B6E6-45AF7B7DD9B8}" srcId="{BF40534F-4657-49C7-AAE5-A31A81407B35}" destId="{5D1E9719-31B6-DB4C-932C-0A9715F2AFA5}" srcOrd="6" destOrd="0" parTransId="{6C5D07A0-5DCD-C14D-8F98-9AB9110E7E7D}" sibTransId="{17797337-53DE-4040-A703-F764FFA8CE22}"/>
    <dgm:cxn modelId="{C576290C-CC48-FB48-8CB7-608F83109B36}" type="presOf" srcId="{256B1897-C09A-4305-BA8A-976E2BADD38E}" destId="{684DFE00-7FB1-1F43-9F04-45BD2D9BEF0C}" srcOrd="0" destOrd="0" presId="urn:microsoft.com/office/officeart/2016/7/layout/RepeatingBendingProcessNew"/>
    <dgm:cxn modelId="{A664860D-F386-8E4C-805C-60270E7A2BF8}" type="presOf" srcId="{CEE8B88F-7ADF-624C-809C-56016A80D484}" destId="{8C876A08-2360-6841-A981-495ADEF3418A}" srcOrd="0" destOrd="0" presId="urn:microsoft.com/office/officeart/2016/7/layout/RepeatingBendingProcessNew"/>
    <dgm:cxn modelId="{AAE40F1C-A143-1742-980D-8090549287D6}" srcId="{BF40534F-4657-49C7-AAE5-A31A81407B35}" destId="{CEE8B88F-7ADF-624C-809C-56016A80D484}" srcOrd="8" destOrd="0" parTransId="{91492934-E4BE-9942-B781-BC87BBD7E453}" sibTransId="{0EDBB849-EF04-1B47-A860-90F7870AB452}"/>
    <dgm:cxn modelId="{A060791D-AAB1-C349-BC2A-D14CB18785D4}" type="presOf" srcId="{78F06D27-7718-438B-BF60-2A7683B395C9}" destId="{25844F28-7686-1445-AE26-4DBE0E8BFE00}" srcOrd="0" destOrd="0" presId="urn:microsoft.com/office/officeart/2016/7/layout/RepeatingBendingProcessNew"/>
    <dgm:cxn modelId="{B54B8E25-9ED0-624F-AE9F-89D6B9893D68}" type="presOf" srcId="{BF40534F-4657-49C7-AAE5-A31A81407B35}" destId="{13505CDC-2C24-2C49-8E37-01EFB70134A8}" srcOrd="0" destOrd="0" presId="urn:microsoft.com/office/officeart/2016/7/layout/RepeatingBendingProcessNew"/>
    <dgm:cxn modelId="{1F095D42-9418-4DDC-B643-4A78CFE989B4}" srcId="{BF40534F-4657-49C7-AAE5-A31A81407B35}" destId="{5B310338-AA32-48FD-834A-32BB8A714783}" srcOrd="4" destOrd="0" parTransId="{38182898-8323-48DE-88DB-F0ED7E8B0910}" sibTransId="{FEA16B9D-A4F9-478F-9119-B8D1C2547C9B}"/>
    <dgm:cxn modelId="{4EC3EF4E-AD5E-42DC-AEF7-3C97498F8491}" srcId="{BF40534F-4657-49C7-AAE5-A31A81407B35}" destId="{C57F84FD-D3F9-462C-8703-5EB21D22B953}" srcOrd="2" destOrd="0" parTransId="{282F9350-09BA-4268-8B0B-E7B3DE6C30E3}" sibTransId="{90A3C8E9-DF4C-45B3-A917-566C8E042C9A}"/>
    <dgm:cxn modelId="{75430E59-E01A-2A4A-B669-1138909569DC}" type="presOf" srcId="{1994AADD-2A8E-BD43-9EED-E9A6E5115DB0}" destId="{209009BE-4AA6-C844-85CB-DDF62F11578D}" srcOrd="0" destOrd="0" presId="urn:microsoft.com/office/officeart/2016/7/layout/RepeatingBendingProcessNew"/>
    <dgm:cxn modelId="{AF1B3F59-F659-4440-9322-44206FB1386D}" type="presOf" srcId="{82F452AE-160B-4CBD-B557-9AEB58CAD91F}" destId="{BBA929A9-D447-6E48-BBB1-FF2DBFA4895E}" srcOrd="0" destOrd="0" presId="urn:microsoft.com/office/officeart/2016/7/layout/RepeatingBendingProcessNew"/>
    <dgm:cxn modelId="{41AB525C-237F-4630-B24F-ED7171AC7874}" srcId="{BF40534F-4657-49C7-AAE5-A31A81407B35}" destId="{EC973634-7C09-4994-AFD0-27BD3012D8C0}" srcOrd="5" destOrd="0" parTransId="{13309F54-017C-407C-9123-F51557A06F8D}" sibTransId="{256B1897-C09A-4305-BA8A-976E2BADD38E}"/>
    <dgm:cxn modelId="{E5C48C60-CE9F-5940-933B-F7C0F04517E7}" type="presOf" srcId="{90A3C8E9-DF4C-45B3-A917-566C8E042C9A}" destId="{81B04D10-45EC-6F46-A178-04C67E603F50}" srcOrd="0" destOrd="0" presId="urn:microsoft.com/office/officeart/2016/7/layout/RepeatingBendingProcessNew"/>
    <dgm:cxn modelId="{39D9076A-7FDA-9B4F-A2C6-E2ADA97B4E99}" type="presOf" srcId="{D0FCE3E6-19D3-4D0A-962D-F9952FFD850A}" destId="{BCAD5DAD-F5B8-904A-B789-67665066B211}" srcOrd="0" destOrd="0" presId="urn:microsoft.com/office/officeart/2016/7/layout/RepeatingBendingProcessNew"/>
    <dgm:cxn modelId="{24636277-2634-214A-A42A-C63D2262106C}" type="presOf" srcId="{D0FCE3E6-19D3-4D0A-962D-F9952FFD850A}" destId="{F33948CD-FF31-9045-BA52-C7EFED3C7D43}" srcOrd="1" destOrd="0" presId="urn:microsoft.com/office/officeart/2016/7/layout/RepeatingBendingProcessNew"/>
    <dgm:cxn modelId="{7DF3D77F-4604-6A49-970C-3F1A640EAE90}" type="presOf" srcId="{EC973634-7C09-4994-AFD0-27BD3012D8C0}" destId="{BE619A0E-5E06-514A-81EB-3AC7C834DDAD}" srcOrd="0" destOrd="0" presId="urn:microsoft.com/office/officeart/2016/7/layout/RepeatingBendingProcessNew"/>
    <dgm:cxn modelId="{29DBD085-C4B0-4944-AE01-3CEC42ECC230}" type="presOf" srcId="{256B1897-C09A-4305-BA8A-976E2BADD38E}" destId="{8F4E3905-8168-424D-AA45-2281372CB93A}" srcOrd="1" destOrd="0" presId="urn:microsoft.com/office/officeart/2016/7/layout/RepeatingBendingProcessNew"/>
    <dgm:cxn modelId="{ADE87A8E-82E9-1D43-A1FA-7B95437A1BBF}" type="presOf" srcId="{5FEB2964-B3C3-B64B-B0D2-7E3E26904C57}" destId="{23C367F5-17F2-C341-BB68-294E16421515}" srcOrd="0" destOrd="0" presId="urn:microsoft.com/office/officeart/2016/7/layout/RepeatingBendingProcessNew"/>
    <dgm:cxn modelId="{9C719D8E-E36D-054E-AD60-89E976DFF69A}" type="presOf" srcId="{D8780D22-80B3-4CFE-BB69-3E01C62C8430}" destId="{A255207A-DAE2-7B43-B1EE-D053F9E704FE}" srcOrd="0" destOrd="0" presId="urn:microsoft.com/office/officeart/2016/7/layout/RepeatingBendingProcessNew"/>
    <dgm:cxn modelId="{9D17879A-AA35-D448-9D8C-3EFA66907B5A}" type="presOf" srcId="{90A3C8E9-DF4C-45B3-A917-566C8E042C9A}" destId="{5F143F3D-ABC1-5F42-9143-F02DBC08E222}" srcOrd="1" destOrd="0" presId="urn:microsoft.com/office/officeart/2016/7/layout/RepeatingBendingProcessNew"/>
    <dgm:cxn modelId="{AD22E2A6-C134-F34C-A20E-4596F7A09FAF}" type="presOf" srcId="{17797337-53DE-4040-A703-F764FFA8CE22}" destId="{C0D807C3-43A5-C444-AC31-9C9EDB6B0B9F}" srcOrd="1" destOrd="0" presId="urn:microsoft.com/office/officeart/2016/7/layout/RepeatingBendingProcessNew"/>
    <dgm:cxn modelId="{7CF160AB-6741-C743-923D-ABBC0DF8DBAC}" type="presOf" srcId="{5B310338-AA32-48FD-834A-32BB8A714783}" destId="{A805422E-8A75-F546-A450-742A033D5CE8}" srcOrd="0" destOrd="0" presId="urn:microsoft.com/office/officeart/2016/7/layout/RepeatingBendingProcessNew"/>
    <dgm:cxn modelId="{89567EAB-F8D3-594D-8C41-266CEC04E78D}" type="presOf" srcId="{C57F84FD-D3F9-462C-8703-5EB21D22B953}" destId="{1C785DDA-F432-3A4E-A11F-A206FBCB2603}" srcOrd="0" destOrd="0" presId="urn:microsoft.com/office/officeart/2016/7/layout/RepeatingBendingProcessNew"/>
    <dgm:cxn modelId="{CF2F23B0-9BD6-724F-B854-296D416E6ECF}" type="presOf" srcId="{A1CA0DB4-D5E1-4BF0-884B-EC0D5F50B563}" destId="{E27BC8D7-388B-0A44-941B-47445C3DA32C}" srcOrd="1" destOrd="0" presId="urn:microsoft.com/office/officeart/2016/7/layout/RepeatingBendingProcessNew"/>
    <dgm:cxn modelId="{95898AC1-6EEC-4002-B75C-58DF0E4CAE19}" srcId="{BF40534F-4657-49C7-AAE5-A31A81407B35}" destId="{ED9B53E4-B29F-46BA-B8CB-A5D2BBE1E6B9}" srcOrd="0" destOrd="0" parTransId="{E2EBCA27-E559-4089-B305-335B602A5426}" sibTransId="{A1CA0DB4-D5E1-4BF0-884B-EC0D5F50B563}"/>
    <dgm:cxn modelId="{63428FC1-2403-3C42-9C4F-BAA1612495EA}" type="presOf" srcId="{ED9B53E4-B29F-46BA-B8CB-A5D2BBE1E6B9}" destId="{A8F2253B-FE2A-544B-99C2-05ABBA7E99E3}" srcOrd="0" destOrd="0" presId="urn:microsoft.com/office/officeart/2016/7/layout/RepeatingBendingProcessNew"/>
    <dgm:cxn modelId="{B822D9C3-21CA-43F2-9058-3323E6863652}" srcId="{BF40534F-4657-49C7-AAE5-A31A81407B35}" destId="{82F452AE-160B-4CBD-B557-9AEB58CAD91F}" srcOrd="7" destOrd="0" parTransId="{6F8B5E03-DC7B-43E7-92F8-D0290FCAA8ED}" sibTransId="{78F06D27-7718-438B-BF60-2A7683B395C9}"/>
    <dgm:cxn modelId="{92274BCB-F394-814C-99E8-38B7AD32254C}" type="presOf" srcId="{A1CA0DB4-D5E1-4BF0-884B-EC0D5F50B563}" destId="{44435CF6-22BD-BA49-9663-2588DDA9E59F}" srcOrd="0" destOrd="0" presId="urn:microsoft.com/office/officeart/2016/7/layout/RepeatingBendingProcessNew"/>
    <dgm:cxn modelId="{EABA8FD1-46EE-7D4F-B1E1-A841FECE7189}" type="presOf" srcId="{78F06D27-7718-438B-BF60-2A7683B395C9}" destId="{424F3F41-F557-EF4A-A63C-EBB521D24B44}" srcOrd="1" destOrd="0" presId="urn:microsoft.com/office/officeart/2016/7/layout/RepeatingBendingProcessNew"/>
    <dgm:cxn modelId="{C6C10DED-38A8-9344-B5DE-E7508C404EB2}" type="presOf" srcId="{17797337-53DE-4040-A703-F764FFA8CE22}" destId="{366E3830-F063-8F43-8078-2D0024B9AB35}" srcOrd="0" destOrd="0" presId="urn:microsoft.com/office/officeart/2016/7/layout/RepeatingBendingProcessNew"/>
    <dgm:cxn modelId="{66974DF0-F1B8-6143-8820-A2C9C83CAD2A}" type="presOf" srcId="{FEA16B9D-A4F9-478F-9119-B8D1C2547C9B}" destId="{2755FBC6-0D78-3745-A93D-2355B09585B5}" srcOrd="0" destOrd="0" presId="urn:microsoft.com/office/officeart/2016/7/layout/RepeatingBendingProcessNew"/>
    <dgm:cxn modelId="{C60FD2F2-A736-6845-87E3-92066B1A781A}" type="presOf" srcId="{5D1E9719-31B6-DB4C-932C-0A9715F2AFA5}" destId="{E1D40B76-5791-AD46-8B13-51927A3D4C2E}" srcOrd="0" destOrd="0" presId="urn:microsoft.com/office/officeart/2016/7/layout/RepeatingBendingProcessNew"/>
    <dgm:cxn modelId="{30ED57F4-7FC9-5545-8789-33E6813E98DC}" srcId="{BF40534F-4657-49C7-AAE5-A31A81407B35}" destId="{1994AADD-2A8E-BD43-9EED-E9A6E5115DB0}" srcOrd="3" destOrd="0" parTransId="{55F8C892-E8DD-334C-960B-49F08E611C3B}" sibTransId="{5FEB2964-B3C3-B64B-B0D2-7E3E26904C57}"/>
    <dgm:cxn modelId="{33A0C342-EB14-2941-9265-F3188D5ED461}" type="presParOf" srcId="{13505CDC-2C24-2C49-8E37-01EFB70134A8}" destId="{A8F2253B-FE2A-544B-99C2-05ABBA7E99E3}" srcOrd="0" destOrd="0" presId="urn:microsoft.com/office/officeart/2016/7/layout/RepeatingBendingProcessNew"/>
    <dgm:cxn modelId="{77373526-8C4C-E74C-8F08-13B5FAC0EE02}" type="presParOf" srcId="{13505CDC-2C24-2C49-8E37-01EFB70134A8}" destId="{44435CF6-22BD-BA49-9663-2588DDA9E59F}" srcOrd="1" destOrd="0" presId="urn:microsoft.com/office/officeart/2016/7/layout/RepeatingBendingProcessNew"/>
    <dgm:cxn modelId="{AA9FFD5F-8263-D647-8364-7CC19826D658}" type="presParOf" srcId="{44435CF6-22BD-BA49-9663-2588DDA9E59F}" destId="{E27BC8D7-388B-0A44-941B-47445C3DA32C}" srcOrd="0" destOrd="0" presId="urn:microsoft.com/office/officeart/2016/7/layout/RepeatingBendingProcessNew"/>
    <dgm:cxn modelId="{E0200C89-011B-6F4C-B879-CA4F2A2917A3}" type="presParOf" srcId="{13505CDC-2C24-2C49-8E37-01EFB70134A8}" destId="{A255207A-DAE2-7B43-B1EE-D053F9E704FE}" srcOrd="2" destOrd="0" presId="urn:microsoft.com/office/officeart/2016/7/layout/RepeatingBendingProcessNew"/>
    <dgm:cxn modelId="{BD9DAFD1-6073-7946-BD31-BFD7055EDB61}" type="presParOf" srcId="{13505CDC-2C24-2C49-8E37-01EFB70134A8}" destId="{BCAD5DAD-F5B8-904A-B789-67665066B211}" srcOrd="3" destOrd="0" presId="urn:microsoft.com/office/officeart/2016/7/layout/RepeatingBendingProcessNew"/>
    <dgm:cxn modelId="{97262E90-F822-5043-A8C0-27BF0A31D786}" type="presParOf" srcId="{BCAD5DAD-F5B8-904A-B789-67665066B211}" destId="{F33948CD-FF31-9045-BA52-C7EFED3C7D43}" srcOrd="0" destOrd="0" presId="urn:microsoft.com/office/officeart/2016/7/layout/RepeatingBendingProcessNew"/>
    <dgm:cxn modelId="{C11AFCB1-CA1B-FF4B-8E1E-7452750777B6}" type="presParOf" srcId="{13505CDC-2C24-2C49-8E37-01EFB70134A8}" destId="{1C785DDA-F432-3A4E-A11F-A206FBCB2603}" srcOrd="4" destOrd="0" presId="urn:microsoft.com/office/officeart/2016/7/layout/RepeatingBendingProcessNew"/>
    <dgm:cxn modelId="{B0597D00-B837-CF46-93AD-01B803E09BB0}" type="presParOf" srcId="{13505CDC-2C24-2C49-8E37-01EFB70134A8}" destId="{81B04D10-45EC-6F46-A178-04C67E603F50}" srcOrd="5" destOrd="0" presId="urn:microsoft.com/office/officeart/2016/7/layout/RepeatingBendingProcessNew"/>
    <dgm:cxn modelId="{98D5E11C-007B-DC4E-A228-66941338AAD3}" type="presParOf" srcId="{81B04D10-45EC-6F46-A178-04C67E603F50}" destId="{5F143F3D-ABC1-5F42-9143-F02DBC08E222}" srcOrd="0" destOrd="0" presId="urn:microsoft.com/office/officeart/2016/7/layout/RepeatingBendingProcessNew"/>
    <dgm:cxn modelId="{49EAE5B4-362E-C242-86FD-286E13F35454}" type="presParOf" srcId="{13505CDC-2C24-2C49-8E37-01EFB70134A8}" destId="{209009BE-4AA6-C844-85CB-DDF62F11578D}" srcOrd="6" destOrd="0" presId="urn:microsoft.com/office/officeart/2016/7/layout/RepeatingBendingProcessNew"/>
    <dgm:cxn modelId="{DD912614-BD86-E547-9930-E5B9861B968F}" type="presParOf" srcId="{13505CDC-2C24-2C49-8E37-01EFB70134A8}" destId="{23C367F5-17F2-C341-BB68-294E16421515}" srcOrd="7" destOrd="0" presId="urn:microsoft.com/office/officeart/2016/7/layout/RepeatingBendingProcessNew"/>
    <dgm:cxn modelId="{AD23ECCA-24CC-0749-A251-07FB9AF084EA}" type="presParOf" srcId="{23C367F5-17F2-C341-BB68-294E16421515}" destId="{18D4D25E-0F4D-4741-8512-507DAFFC59E0}" srcOrd="0" destOrd="0" presId="urn:microsoft.com/office/officeart/2016/7/layout/RepeatingBendingProcessNew"/>
    <dgm:cxn modelId="{F6F2068F-D1BD-D740-A92B-3C518C30D0B0}" type="presParOf" srcId="{13505CDC-2C24-2C49-8E37-01EFB70134A8}" destId="{A805422E-8A75-F546-A450-742A033D5CE8}" srcOrd="8" destOrd="0" presId="urn:microsoft.com/office/officeart/2016/7/layout/RepeatingBendingProcessNew"/>
    <dgm:cxn modelId="{4C83195F-A570-0143-A76B-4383EDABFD0B}" type="presParOf" srcId="{13505CDC-2C24-2C49-8E37-01EFB70134A8}" destId="{2755FBC6-0D78-3745-A93D-2355B09585B5}" srcOrd="9" destOrd="0" presId="urn:microsoft.com/office/officeart/2016/7/layout/RepeatingBendingProcessNew"/>
    <dgm:cxn modelId="{B9233760-FE09-7F4B-A64B-CA903F34E85B}" type="presParOf" srcId="{2755FBC6-0D78-3745-A93D-2355B09585B5}" destId="{4712C97D-ACAD-5B41-96CB-301088A7B491}" srcOrd="0" destOrd="0" presId="urn:microsoft.com/office/officeart/2016/7/layout/RepeatingBendingProcessNew"/>
    <dgm:cxn modelId="{CD95A9E9-296F-F44C-8852-4AEFACC2A5BD}" type="presParOf" srcId="{13505CDC-2C24-2C49-8E37-01EFB70134A8}" destId="{BE619A0E-5E06-514A-81EB-3AC7C834DDAD}" srcOrd="10" destOrd="0" presId="urn:microsoft.com/office/officeart/2016/7/layout/RepeatingBendingProcessNew"/>
    <dgm:cxn modelId="{9905C114-B432-904E-B0F2-24D7DC3D1380}" type="presParOf" srcId="{13505CDC-2C24-2C49-8E37-01EFB70134A8}" destId="{684DFE00-7FB1-1F43-9F04-45BD2D9BEF0C}" srcOrd="11" destOrd="0" presId="urn:microsoft.com/office/officeart/2016/7/layout/RepeatingBendingProcessNew"/>
    <dgm:cxn modelId="{361E8F1C-A789-704D-8CED-FE1442AC7F69}" type="presParOf" srcId="{684DFE00-7FB1-1F43-9F04-45BD2D9BEF0C}" destId="{8F4E3905-8168-424D-AA45-2281372CB93A}" srcOrd="0" destOrd="0" presId="urn:microsoft.com/office/officeart/2016/7/layout/RepeatingBendingProcessNew"/>
    <dgm:cxn modelId="{7A22D245-8319-6942-8968-C8607C351276}" type="presParOf" srcId="{13505CDC-2C24-2C49-8E37-01EFB70134A8}" destId="{E1D40B76-5791-AD46-8B13-51927A3D4C2E}" srcOrd="12" destOrd="0" presId="urn:microsoft.com/office/officeart/2016/7/layout/RepeatingBendingProcessNew"/>
    <dgm:cxn modelId="{C98C378E-B9BF-B040-9A8D-F07AE04E6957}" type="presParOf" srcId="{13505CDC-2C24-2C49-8E37-01EFB70134A8}" destId="{366E3830-F063-8F43-8078-2D0024B9AB35}" srcOrd="13" destOrd="0" presId="urn:microsoft.com/office/officeart/2016/7/layout/RepeatingBendingProcessNew"/>
    <dgm:cxn modelId="{B8892FAE-3B3D-674A-8777-288EF1CF4F46}" type="presParOf" srcId="{366E3830-F063-8F43-8078-2D0024B9AB35}" destId="{C0D807C3-43A5-C444-AC31-9C9EDB6B0B9F}" srcOrd="0" destOrd="0" presId="urn:microsoft.com/office/officeart/2016/7/layout/RepeatingBendingProcessNew"/>
    <dgm:cxn modelId="{0017E0BC-8F9F-1C48-ABA6-673DA94A5AE6}" type="presParOf" srcId="{13505CDC-2C24-2C49-8E37-01EFB70134A8}" destId="{BBA929A9-D447-6E48-BBB1-FF2DBFA4895E}" srcOrd="14" destOrd="0" presId="urn:microsoft.com/office/officeart/2016/7/layout/RepeatingBendingProcessNew"/>
    <dgm:cxn modelId="{27ED6465-64D5-6047-8863-87C43D587B36}" type="presParOf" srcId="{13505CDC-2C24-2C49-8E37-01EFB70134A8}" destId="{25844F28-7686-1445-AE26-4DBE0E8BFE00}" srcOrd="15" destOrd="0" presId="urn:microsoft.com/office/officeart/2016/7/layout/RepeatingBendingProcessNew"/>
    <dgm:cxn modelId="{2C0CDAC4-D2F6-D042-8E2B-AE065B33852B}" type="presParOf" srcId="{25844F28-7686-1445-AE26-4DBE0E8BFE00}" destId="{424F3F41-F557-EF4A-A63C-EBB521D24B44}" srcOrd="0" destOrd="0" presId="urn:microsoft.com/office/officeart/2016/7/layout/RepeatingBendingProcessNew"/>
    <dgm:cxn modelId="{C9AA2D76-9E70-AB48-9F05-D756E50F7B86}" type="presParOf" srcId="{13505CDC-2C24-2C49-8E37-01EFB70134A8}" destId="{8C876A08-2360-6841-A981-495ADEF3418A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A444509-F2A7-4B0F-9220-DD4741C373E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9451127-AA4B-4A60-9997-C3540D00423F}">
      <dgm:prSet/>
      <dgm:spPr/>
      <dgm:t>
        <a:bodyPr/>
        <a:lstStyle/>
        <a:p>
          <a:r>
            <a:rPr lang="en-US"/>
            <a:t>Using data visualization techniques in Tableau and Python helped determine which variables were relevant</a:t>
          </a:r>
        </a:p>
      </dgm:t>
    </dgm:pt>
    <dgm:pt modelId="{78DF809A-9B47-4D3C-9118-E3B1BB258708}" type="parTrans" cxnId="{DEDDFACC-5B3D-4CE3-A723-1DBEEAA691D6}">
      <dgm:prSet/>
      <dgm:spPr/>
      <dgm:t>
        <a:bodyPr/>
        <a:lstStyle/>
        <a:p>
          <a:endParaRPr lang="en-US"/>
        </a:p>
      </dgm:t>
    </dgm:pt>
    <dgm:pt modelId="{79DD3D96-A619-4D39-8081-32741320B58E}" type="sibTrans" cxnId="{DEDDFACC-5B3D-4CE3-A723-1DBEEAA691D6}">
      <dgm:prSet/>
      <dgm:spPr/>
      <dgm:t>
        <a:bodyPr/>
        <a:lstStyle/>
        <a:p>
          <a:endParaRPr lang="en-US"/>
        </a:p>
      </dgm:t>
    </dgm:pt>
    <dgm:pt modelId="{D39B720E-2AF1-4780-8E07-51AD09BF67FB}">
      <dgm:prSet/>
      <dgm:spPr/>
      <dgm:t>
        <a:bodyPr/>
        <a:lstStyle/>
        <a:p>
          <a:r>
            <a:rPr lang="en-US"/>
            <a:t>The multiple linear regression model indicated the significance of the predictors on the dependent variable</a:t>
          </a:r>
        </a:p>
      </dgm:t>
    </dgm:pt>
    <dgm:pt modelId="{54AE3B63-4E10-42EC-967D-F321F0C2DA35}" type="parTrans" cxnId="{BF8B4A1D-BE49-42F2-A8E0-5EB07B8FA2C6}">
      <dgm:prSet/>
      <dgm:spPr/>
      <dgm:t>
        <a:bodyPr/>
        <a:lstStyle/>
        <a:p>
          <a:endParaRPr lang="en-US"/>
        </a:p>
      </dgm:t>
    </dgm:pt>
    <dgm:pt modelId="{24AB246D-E2CA-4637-BE94-8725E27F9D63}" type="sibTrans" cxnId="{BF8B4A1D-BE49-42F2-A8E0-5EB07B8FA2C6}">
      <dgm:prSet/>
      <dgm:spPr/>
      <dgm:t>
        <a:bodyPr/>
        <a:lstStyle/>
        <a:p>
          <a:endParaRPr lang="en-US"/>
        </a:p>
      </dgm:t>
    </dgm:pt>
    <dgm:pt modelId="{7C90D223-DA49-4440-9B1C-79D45F11C9AF}">
      <dgm:prSet/>
      <dgm:spPr/>
      <dgm:t>
        <a:bodyPr/>
        <a:lstStyle/>
        <a:p>
          <a:r>
            <a:rPr lang="en-US"/>
            <a:t>Explained variability in the model</a:t>
          </a:r>
        </a:p>
      </dgm:t>
    </dgm:pt>
    <dgm:pt modelId="{2E2447E4-FF67-498F-B3D8-ED1423FC2229}" type="parTrans" cxnId="{BF2382E4-B353-40F5-85D0-CC9F6347C3B8}">
      <dgm:prSet/>
      <dgm:spPr/>
      <dgm:t>
        <a:bodyPr/>
        <a:lstStyle/>
        <a:p>
          <a:endParaRPr lang="en-US"/>
        </a:p>
      </dgm:t>
    </dgm:pt>
    <dgm:pt modelId="{386D2AF5-1C84-4E5E-A33B-1776693EC86F}" type="sibTrans" cxnId="{BF2382E4-B353-40F5-85D0-CC9F6347C3B8}">
      <dgm:prSet/>
      <dgm:spPr/>
      <dgm:t>
        <a:bodyPr/>
        <a:lstStyle/>
        <a:p>
          <a:endParaRPr lang="en-US"/>
        </a:p>
      </dgm:t>
    </dgm:pt>
    <dgm:pt modelId="{936948F7-C663-421D-A03C-AE6A35D59618}">
      <dgm:prSet/>
      <dgm:spPr/>
      <dgm:t>
        <a:bodyPr/>
        <a:lstStyle/>
        <a:p>
          <a:r>
            <a:rPr lang="en-US"/>
            <a:t>The strength of the machine learning model is subject to the limitations of the data</a:t>
          </a:r>
        </a:p>
      </dgm:t>
    </dgm:pt>
    <dgm:pt modelId="{6FAFDF93-214F-4C82-B55A-2B9BFEE0E341}" type="parTrans" cxnId="{928ABFC4-BB84-49AF-B8F1-E00EE4FB715B}">
      <dgm:prSet/>
      <dgm:spPr/>
      <dgm:t>
        <a:bodyPr/>
        <a:lstStyle/>
        <a:p>
          <a:endParaRPr lang="en-US"/>
        </a:p>
      </dgm:t>
    </dgm:pt>
    <dgm:pt modelId="{D27063E6-D322-485A-BB2A-FC6F0199C8C6}" type="sibTrans" cxnId="{928ABFC4-BB84-49AF-B8F1-E00EE4FB715B}">
      <dgm:prSet/>
      <dgm:spPr/>
      <dgm:t>
        <a:bodyPr/>
        <a:lstStyle/>
        <a:p>
          <a:endParaRPr lang="en-US"/>
        </a:p>
      </dgm:t>
    </dgm:pt>
    <dgm:pt modelId="{17BB6BC6-B3E8-450F-B090-B487E8D75013}">
      <dgm:prSet/>
      <dgm:spPr/>
      <dgm:t>
        <a:bodyPr/>
        <a:lstStyle/>
        <a:p>
          <a:r>
            <a:rPr lang="en-US"/>
            <a:t>Bias from the models due to violation of assumptions</a:t>
          </a:r>
        </a:p>
      </dgm:t>
    </dgm:pt>
    <dgm:pt modelId="{EBD78EA6-1567-42BE-AC9E-40ADAF38141E}" type="parTrans" cxnId="{4E5780CC-1A11-405B-AEA0-8434EEA167A1}">
      <dgm:prSet/>
      <dgm:spPr/>
      <dgm:t>
        <a:bodyPr/>
        <a:lstStyle/>
        <a:p>
          <a:endParaRPr lang="en-US"/>
        </a:p>
      </dgm:t>
    </dgm:pt>
    <dgm:pt modelId="{79D4BCF3-B95E-4FB2-B8AC-FCBCBB0B2F73}" type="sibTrans" cxnId="{4E5780CC-1A11-405B-AEA0-8434EEA167A1}">
      <dgm:prSet/>
      <dgm:spPr/>
      <dgm:t>
        <a:bodyPr/>
        <a:lstStyle/>
        <a:p>
          <a:endParaRPr lang="en-US"/>
        </a:p>
      </dgm:t>
    </dgm:pt>
    <dgm:pt modelId="{7A4C1716-5B95-40A8-9956-491B6035E4B2}">
      <dgm:prSet/>
      <dgm:spPr/>
      <dgm:t>
        <a:bodyPr/>
        <a:lstStyle/>
        <a:p>
          <a:r>
            <a:rPr lang="en-US"/>
            <a:t>Data not taken into consideration</a:t>
          </a:r>
        </a:p>
      </dgm:t>
    </dgm:pt>
    <dgm:pt modelId="{17E7F2C5-CF22-4BBC-A83D-B6A236C7256F}" type="parTrans" cxnId="{F55FBC75-0F2A-4940-B1CF-D2E64961DC60}">
      <dgm:prSet/>
      <dgm:spPr/>
      <dgm:t>
        <a:bodyPr/>
        <a:lstStyle/>
        <a:p>
          <a:endParaRPr lang="en-US"/>
        </a:p>
      </dgm:t>
    </dgm:pt>
    <dgm:pt modelId="{60947DBF-9596-46F0-8FBE-9168D848BCF5}" type="sibTrans" cxnId="{F55FBC75-0F2A-4940-B1CF-D2E64961DC60}">
      <dgm:prSet/>
      <dgm:spPr/>
      <dgm:t>
        <a:bodyPr/>
        <a:lstStyle/>
        <a:p>
          <a:endParaRPr lang="en-US"/>
        </a:p>
      </dgm:t>
    </dgm:pt>
    <dgm:pt modelId="{D6E078F9-5D31-44D3-BD45-2D21223B32C9}">
      <dgm:prSet/>
      <dgm:spPr/>
      <dgm:t>
        <a:bodyPr/>
        <a:lstStyle/>
        <a:p>
          <a:r>
            <a:rPr lang="en-US" dirty="0"/>
            <a:t>Also, outside factors can heavily impact the price of the used car</a:t>
          </a:r>
        </a:p>
      </dgm:t>
    </dgm:pt>
    <dgm:pt modelId="{76FE4A77-8DBD-4C46-B43A-8F5BE6619565}" type="parTrans" cxnId="{23FC6DF8-1ACD-4269-A037-EB13BB613E9A}">
      <dgm:prSet/>
      <dgm:spPr/>
      <dgm:t>
        <a:bodyPr/>
        <a:lstStyle/>
        <a:p>
          <a:endParaRPr lang="en-US"/>
        </a:p>
      </dgm:t>
    </dgm:pt>
    <dgm:pt modelId="{C6F21E72-B524-455C-9399-BDC91F97EF08}" type="sibTrans" cxnId="{23FC6DF8-1ACD-4269-A037-EB13BB613E9A}">
      <dgm:prSet/>
      <dgm:spPr/>
      <dgm:t>
        <a:bodyPr/>
        <a:lstStyle/>
        <a:p>
          <a:endParaRPr lang="en-US"/>
        </a:p>
      </dgm:t>
    </dgm:pt>
    <dgm:pt modelId="{A8012E50-53DD-4A63-9C50-6F66098CAD1C}">
      <dgm:prSet/>
      <dgm:spPr/>
      <dgm:t>
        <a:bodyPr/>
        <a:lstStyle/>
        <a:p>
          <a:r>
            <a:rPr lang="en-US"/>
            <a:t>Ie) rise of international oil prices due to war, emergence of sustainable alternatives to power vehicles, events that affect purchasing power, alternate modes of transportation, parking concerns.</a:t>
          </a:r>
        </a:p>
      </dgm:t>
    </dgm:pt>
    <dgm:pt modelId="{308748DF-F7D0-4A79-84AE-F5BAD283E8C7}" type="parTrans" cxnId="{A469B532-D34A-450A-998C-289DAAB24753}">
      <dgm:prSet/>
      <dgm:spPr/>
      <dgm:t>
        <a:bodyPr/>
        <a:lstStyle/>
        <a:p>
          <a:endParaRPr lang="en-US"/>
        </a:p>
      </dgm:t>
    </dgm:pt>
    <dgm:pt modelId="{67B90FD7-B266-45A2-9BB0-9222F9C29C77}" type="sibTrans" cxnId="{A469B532-D34A-450A-998C-289DAAB24753}">
      <dgm:prSet/>
      <dgm:spPr/>
      <dgm:t>
        <a:bodyPr/>
        <a:lstStyle/>
        <a:p>
          <a:endParaRPr lang="en-US"/>
        </a:p>
      </dgm:t>
    </dgm:pt>
    <dgm:pt modelId="{E519D85D-A77D-C848-9A38-51AD95EBF06C}" type="pres">
      <dgm:prSet presAssocID="{3A444509-F2A7-4B0F-9220-DD4741C373E6}" presName="linear" presStyleCnt="0">
        <dgm:presLayoutVars>
          <dgm:animLvl val="lvl"/>
          <dgm:resizeHandles val="exact"/>
        </dgm:presLayoutVars>
      </dgm:prSet>
      <dgm:spPr/>
    </dgm:pt>
    <dgm:pt modelId="{AE4C9E91-7A39-2E4C-8804-3F95F7FFDE69}" type="pres">
      <dgm:prSet presAssocID="{E9451127-AA4B-4A60-9997-C3540D00423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AB587E4-16E4-CF45-958C-7EB4AC8885A2}" type="pres">
      <dgm:prSet presAssocID="{79DD3D96-A619-4D39-8081-32741320B58E}" presName="spacer" presStyleCnt="0"/>
      <dgm:spPr/>
    </dgm:pt>
    <dgm:pt modelId="{E0868CB2-410C-0C42-A17B-AA8A917027D3}" type="pres">
      <dgm:prSet presAssocID="{D39B720E-2AF1-4780-8E07-51AD09BF67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F4447A8-6997-334A-85D3-60E2A49644CA}" type="pres">
      <dgm:prSet presAssocID="{D39B720E-2AF1-4780-8E07-51AD09BF67FB}" presName="childText" presStyleLbl="revTx" presStyleIdx="0" presStyleCnt="3">
        <dgm:presLayoutVars>
          <dgm:bulletEnabled val="1"/>
        </dgm:presLayoutVars>
      </dgm:prSet>
      <dgm:spPr/>
    </dgm:pt>
    <dgm:pt modelId="{19D67058-18BB-4246-B749-B6B1B329EE70}" type="pres">
      <dgm:prSet presAssocID="{936948F7-C663-421D-A03C-AE6A35D5961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77A899-DA50-844D-A47F-86A835E885F9}" type="pres">
      <dgm:prSet presAssocID="{936948F7-C663-421D-A03C-AE6A35D59618}" presName="childText" presStyleLbl="revTx" presStyleIdx="1" presStyleCnt="3">
        <dgm:presLayoutVars>
          <dgm:bulletEnabled val="1"/>
        </dgm:presLayoutVars>
      </dgm:prSet>
      <dgm:spPr/>
    </dgm:pt>
    <dgm:pt modelId="{2E4F5203-750F-7542-8019-0E1B1AED72CC}" type="pres">
      <dgm:prSet presAssocID="{D6E078F9-5D31-44D3-BD45-2D21223B32C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7D084B3-C49B-FD4E-BC59-496C3CFE70B4}" type="pres">
      <dgm:prSet presAssocID="{D6E078F9-5D31-44D3-BD45-2D21223B32C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99DC609-F094-6D41-9A15-AF784FA56822}" type="presOf" srcId="{A8012E50-53DD-4A63-9C50-6F66098CAD1C}" destId="{47D084B3-C49B-FD4E-BC59-496C3CFE70B4}" srcOrd="0" destOrd="0" presId="urn:microsoft.com/office/officeart/2005/8/layout/vList2"/>
    <dgm:cxn modelId="{BF8B4A1D-BE49-42F2-A8E0-5EB07B8FA2C6}" srcId="{3A444509-F2A7-4B0F-9220-DD4741C373E6}" destId="{D39B720E-2AF1-4780-8E07-51AD09BF67FB}" srcOrd="1" destOrd="0" parTransId="{54AE3B63-4E10-42EC-967D-F321F0C2DA35}" sibTransId="{24AB246D-E2CA-4637-BE94-8725E27F9D63}"/>
    <dgm:cxn modelId="{9592E729-5736-2A49-A952-91B8019A5115}" type="presOf" srcId="{7C90D223-DA49-4440-9B1C-79D45F11C9AF}" destId="{9F4447A8-6997-334A-85D3-60E2A49644CA}" srcOrd="0" destOrd="0" presId="urn:microsoft.com/office/officeart/2005/8/layout/vList2"/>
    <dgm:cxn modelId="{A469B532-D34A-450A-998C-289DAAB24753}" srcId="{D6E078F9-5D31-44D3-BD45-2D21223B32C9}" destId="{A8012E50-53DD-4A63-9C50-6F66098CAD1C}" srcOrd="0" destOrd="0" parTransId="{308748DF-F7D0-4A79-84AE-F5BAD283E8C7}" sibTransId="{67B90FD7-B266-45A2-9BB0-9222F9C29C77}"/>
    <dgm:cxn modelId="{6BC5183F-1A03-844C-A580-CD1AD1D07B97}" type="presOf" srcId="{D39B720E-2AF1-4780-8E07-51AD09BF67FB}" destId="{E0868CB2-410C-0C42-A17B-AA8A917027D3}" srcOrd="0" destOrd="0" presId="urn:microsoft.com/office/officeart/2005/8/layout/vList2"/>
    <dgm:cxn modelId="{8DE7B473-1123-064B-AFDC-5275932EE71F}" type="presOf" srcId="{7A4C1716-5B95-40A8-9956-491B6035E4B2}" destId="{3A77A899-DA50-844D-A47F-86A835E885F9}" srcOrd="0" destOrd="1" presId="urn:microsoft.com/office/officeart/2005/8/layout/vList2"/>
    <dgm:cxn modelId="{93D77D75-2BDD-C542-938B-402423A3890C}" type="presOf" srcId="{936948F7-C663-421D-A03C-AE6A35D59618}" destId="{19D67058-18BB-4246-B749-B6B1B329EE70}" srcOrd="0" destOrd="0" presId="urn:microsoft.com/office/officeart/2005/8/layout/vList2"/>
    <dgm:cxn modelId="{F55FBC75-0F2A-4940-B1CF-D2E64961DC60}" srcId="{936948F7-C663-421D-A03C-AE6A35D59618}" destId="{7A4C1716-5B95-40A8-9956-491B6035E4B2}" srcOrd="1" destOrd="0" parTransId="{17E7F2C5-CF22-4BBC-A83D-B6A236C7256F}" sibTransId="{60947DBF-9596-46F0-8FBE-9168D848BCF5}"/>
    <dgm:cxn modelId="{03AD2B77-FB41-5344-8C0B-1B20B9602C5F}" type="presOf" srcId="{D6E078F9-5D31-44D3-BD45-2D21223B32C9}" destId="{2E4F5203-750F-7542-8019-0E1B1AED72CC}" srcOrd="0" destOrd="0" presId="urn:microsoft.com/office/officeart/2005/8/layout/vList2"/>
    <dgm:cxn modelId="{5873708A-1841-DA46-918B-4AE9DCA03F2B}" type="presOf" srcId="{E9451127-AA4B-4A60-9997-C3540D00423F}" destId="{AE4C9E91-7A39-2E4C-8804-3F95F7FFDE69}" srcOrd="0" destOrd="0" presId="urn:microsoft.com/office/officeart/2005/8/layout/vList2"/>
    <dgm:cxn modelId="{F3872F8C-3C60-744C-AC18-36E20352E312}" type="presOf" srcId="{17BB6BC6-B3E8-450F-B090-B487E8D75013}" destId="{3A77A899-DA50-844D-A47F-86A835E885F9}" srcOrd="0" destOrd="0" presId="urn:microsoft.com/office/officeart/2005/8/layout/vList2"/>
    <dgm:cxn modelId="{1080589C-D8D4-9141-A873-406E6A210DC9}" type="presOf" srcId="{3A444509-F2A7-4B0F-9220-DD4741C373E6}" destId="{E519D85D-A77D-C848-9A38-51AD95EBF06C}" srcOrd="0" destOrd="0" presId="urn:microsoft.com/office/officeart/2005/8/layout/vList2"/>
    <dgm:cxn modelId="{928ABFC4-BB84-49AF-B8F1-E00EE4FB715B}" srcId="{3A444509-F2A7-4B0F-9220-DD4741C373E6}" destId="{936948F7-C663-421D-A03C-AE6A35D59618}" srcOrd="2" destOrd="0" parTransId="{6FAFDF93-214F-4C82-B55A-2B9BFEE0E341}" sibTransId="{D27063E6-D322-485A-BB2A-FC6F0199C8C6}"/>
    <dgm:cxn modelId="{4E5780CC-1A11-405B-AEA0-8434EEA167A1}" srcId="{936948F7-C663-421D-A03C-AE6A35D59618}" destId="{17BB6BC6-B3E8-450F-B090-B487E8D75013}" srcOrd="0" destOrd="0" parTransId="{EBD78EA6-1567-42BE-AC9E-40ADAF38141E}" sibTransId="{79D4BCF3-B95E-4FB2-B8AC-FCBCBB0B2F73}"/>
    <dgm:cxn modelId="{DEDDFACC-5B3D-4CE3-A723-1DBEEAA691D6}" srcId="{3A444509-F2A7-4B0F-9220-DD4741C373E6}" destId="{E9451127-AA4B-4A60-9997-C3540D00423F}" srcOrd="0" destOrd="0" parTransId="{78DF809A-9B47-4D3C-9118-E3B1BB258708}" sibTransId="{79DD3D96-A619-4D39-8081-32741320B58E}"/>
    <dgm:cxn modelId="{BF2382E4-B353-40F5-85D0-CC9F6347C3B8}" srcId="{D39B720E-2AF1-4780-8E07-51AD09BF67FB}" destId="{7C90D223-DA49-4440-9B1C-79D45F11C9AF}" srcOrd="0" destOrd="0" parTransId="{2E2447E4-FF67-498F-B3D8-ED1423FC2229}" sibTransId="{386D2AF5-1C84-4E5E-A33B-1776693EC86F}"/>
    <dgm:cxn modelId="{23FC6DF8-1ACD-4269-A037-EB13BB613E9A}" srcId="{3A444509-F2A7-4B0F-9220-DD4741C373E6}" destId="{D6E078F9-5D31-44D3-BD45-2D21223B32C9}" srcOrd="3" destOrd="0" parTransId="{76FE4A77-8DBD-4C46-B43A-8F5BE6619565}" sibTransId="{C6F21E72-B524-455C-9399-BDC91F97EF08}"/>
    <dgm:cxn modelId="{EBB5D5AC-1972-ED4B-AB54-BFAC509CBE06}" type="presParOf" srcId="{E519D85D-A77D-C848-9A38-51AD95EBF06C}" destId="{AE4C9E91-7A39-2E4C-8804-3F95F7FFDE69}" srcOrd="0" destOrd="0" presId="urn:microsoft.com/office/officeart/2005/8/layout/vList2"/>
    <dgm:cxn modelId="{F13C8C58-9C5B-7849-85EC-8DE45328D803}" type="presParOf" srcId="{E519D85D-A77D-C848-9A38-51AD95EBF06C}" destId="{AAB587E4-16E4-CF45-958C-7EB4AC8885A2}" srcOrd="1" destOrd="0" presId="urn:microsoft.com/office/officeart/2005/8/layout/vList2"/>
    <dgm:cxn modelId="{4B4E8659-55DD-F44B-ADCC-B6C0430C9AB8}" type="presParOf" srcId="{E519D85D-A77D-C848-9A38-51AD95EBF06C}" destId="{E0868CB2-410C-0C42-A17B-AA8A917027D3}" srcOrd="2" destOrd="0" presId="urn:microsoft.com/office/officeart/2005/8/layout/vList2"/>
    <dgm:cxn modelId="{6C4407FD-9C5C-5745-8C37-FE221B4E0A29}" type="presParOf" srcId="{E519D85D-A77D-C848-9A38-51AD95EBF06C}" destId="{9F4447A8-6997-334A-85D3-60E2A49644CA}" srcOrd="3" destOrd="0" presId="urn:microsoft.com/office/officeart/2005/8/layout/vList2"/>
    <dgm:cxn modelId="{3D1E378F-C720-4F49-A804-6BEEED77A783}" type="presParOf" srcId="{E519D85D-A77D-C848-9A38-51AD95EBF06C}" destId="{19D67058-18BB-4246-B749-B6B1B329EE70}" srcOrd="4" destOrd="0" presId="urn:microsoft.com/office/officeart/2005/8/layout/vList2"/>
    <dgm:cxn modelId="{E3530590-BB5F-4648-8952-38AD978F7185}" type="presParOf" srcId="{E519D85D-A77D-C848-9A38-51AD95EBF06C}" destId="{3A77A899-DA50-844D-A47F-86A835E885F9}" srcOrd="5" destOrd="0" presId="urn:microsoft.com/office/officeart/2005/8/layout/vList2"/>
    <dgm:cxn modelId="{2961690E-A7C4-E94A-B69C-0C91A9ABCF32}" type="presParOf" srcId="{E519D85D-A77D-C848-9A38-51AD95EBF06C}" destId="{2E4F5203-750F-7542-8019-0E1B1AED72CC}" srcOrd="6" destOrd="0" presId="urn:microsoft.com/office/officeart/2005/8/layout/vList2"/>
    <dgm:cxn modelId="{E279F4DE-63FB-4745-B7D4-EF31307B5A9A}" type="presParOf" srcId="{E519D85D-A77D-C848-9A38-51AD95EBF06C}" destId="{47D084B3-C49B-FD4E-BC59-496C3CFE70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37C767-BF67-4194-978F-2A01CF9C25F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82F160-31E5-46D4-A21C-E8BA1177BE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Objective: </a:t>
          </a:r>
          <a:r>
            <a:rPr lang="en-US" dirty="0"/>
            <a:t>predict the price of a used car depending on its specifications using multiple linear regression</a:t>
          </a:r>
        </a:p>
      </dgm:t>
    </dgm:pt>
    <dgm:pt modelId="{3E26E913-6F86-4517-B588-485369FEFFF3}" type="parTrans" cxnId="{81907862-A212-47A2-A4D0-EB1DD02B246C}">
      <dgm:prSet/>
      <dgm:spPr/>
      <dgm:t>
        <a:bodyPr/>
        <a:lstStyle/>
        <a:p>
          <a:endParaRPr lang="en-US"/>
        </a:p>
      </dgm:t>
    </dgm:pt>
    <dgm:pt modelId="{60E37860-4F31-4ABD-B66E-6AA134BF4F4F}" type="sibTrans" cxnId="{81907862-A212-47A2-A4D0-EB1DD02B246C}">
      <dgm:prSet/>
      <dgm:spPr/>
      <dgm:t>
        <a:bodyPr/>
        <a:lstStyle/>
        <a:p>
          <a:endParaRPr lang="en-US"/>
        </a:p>
      </dgm:t>
    </dgm:pt>
    <dgm:pt modelId="{D16CAD56-27ED-4361-81B9-33C1B6DAF6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Determining which variables influence used car prices</a:t>
          </a:r>
        </a:p>
      </dgm:t>
    </dgm:pt>
    <dgm:pt modelId="{DD91DF42-F0AA-4EC1-BE7A-B9C9B6DACBEF}" type="parTrans" cxnId="{50234385-2F38-418B-8E02-897F7C989EFE}">
      <dgm:prSet/>
      <dgm:spPr/>
      <dgm:t>
        <a:bodyPr/>
        <a:lstStyle/>
        <a:p>
          <a:endParaRPr lang="en-US"/>
        </a:p>
      </dgm:t>
    </dgm:pt>
    <dgm:pt modelId="{8B2E19E1-8511-4DE4-BA6A-F1E48EB63F43}" type="sibTrans" cxnId="{50234385-2F38-418B-8E02-897F7C989EFE}">
      <dgm:prSet/>
      <dgm:spPr/>
      <dgm:t>
        <a:bodyPr/>
        <a:lstStyle/>
        <a:p>
          <a:endParaRPr lang="en-US"/>
        </a:p>
      </dgm:t>
    </dgm:pt>
    <dgm:pt modelId="{5F196EF0-0B0A-4C78-B538-F9F792C70B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Requires data exploration</a:t>
          </a:r>
        </a:p>
      </dgm:t>
    </dgm:pt>
    <dgm:pt modelId="{CA0B534A-B3BF-4B42-9439-6B5F0D8C6BB0}" type="parTrans" cxnId="{599DC92C-749E-4CE9-A743-41D9F816E775}">
      <dgm:prSet/>
      <dgm:spPr/>
      <dgm:t>
        <a:bodyPr/>
        <a:lstStyle/>
        <a:p>
          <a:endParaRPr lang="en-US"/>
        </a:p>
      </dgm:t>
    </dgm:pt>
    <dgm:pt modelId="{A38DBF7F-5F3E-4F7F-81E0-C446056E781C}" type="sibTrans" cxnId="{599DC92C-749E-4CE9-A743-41D9F816E775}">
      <dgm:prSet/>
      <dgm:spPr/>
      <dgm:t>
        <a:bodyPr/>
        <a:lstStyle/>
        <a:p>
          <a:endParaRPr lang="en-US"/>
        </a:p>
      </dgm:t>
    </dgm:pt>
    <dgm:pt modelId="{730AA9DC-DB36-4643-A8E2-687D1F4DB9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Create a multiple linear regression model</a:t>
          </a:r>
        </a:p>
      </dgm:t>
    </dgm:pt>
    <dgm:pt modelId="{66E32008-3313-4663-8C9B-43D95EBD7DAA}" type="parTrans" cxnId="{B532B6BB-859B-4C04-AD8D-1448CDAD3119}">
      <dgm:prSet/>
      <dgm:spPr/>
      <dgm:t>
        <a:bodyPr/>
        <a:lstStyle/>
        <a:p>
          <a:endParaRPr lang="en-US"/>
        </a:p>
      </dgm:t>
    </dgm:pt>
    <dgm:pt modelId="{1B68D8E7-AFA6-4D5B-A6E6-6CDD3A2EBCAD}" type="sibTrans" cxnId="{B532B6BB-859B-4C04-AD8D-1448CDAD3119}">
      <dgm:prSet/>
      <dgm:spPr/>
      <dgm:t>
        <a:bodyPr/>
        <a:lstStyle/>
        <a:p>
          <a:endParaRPr lang="en-US"/>
        </a:p>
      </dgm:t>
    </dgm:pt>
    <dgm:pt modelId="{48E0ED10-624E-4E80-97F9-3B5B3A822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determine significance of chosen variables</a:t>
          </a:r>
        </a:p>
      </dgm:t>
    </dgm:pt>
    <dgm:pt modelId="{77E16161-6B41-4113-B021-4486BA65A77B}" type="parTrans" cxnId="{27DCDE67-9D3D-4308-A8DA-C4B3369EA552}">
      <dgm:prSet/>
      <dgm:spPr/>
      <dgm:t>
        <a:bodyPr/>
        <a:lstStyle/>
        <a:p>
          <a:endParaRPr lang="en-US"/>
        </a:p>
      </dgm:t>
    </dgm:pt>
    <dgm:pt modelId="{4B957B13-5321-4D4A-86AD-34A5747C1E1A}" type="sibTrans" cxnId="{27DCDE67-9D3D-4308-A8DA-C4B3369EA552}">
      <dgm:prSet/>
      <dgm:spPr/>
      <dgm:t>
        <a:bodyPr/>
        <a:lstStyle/>
        <a:p>
          <a:endParaRPr lang="en-US"/>
        </a:p>
      </dgm:t>
    </dgm:pt>
    <dgm:pt modelId="{A9019BB3-757E-4DDB-8652-0CC9AB05E2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Requires data wrangling</a:t>
          </a:r>
        </a:p>
      </dgm:t>
    </dgm:pt>
    <dgm:pt modelId="{3A164F95-4900-40DA-9D9E-E96180E62B01}" type="parTrans" cxnId="{FDFD8403-E32A-4C7B-AE9E-0B0AAB15FEFF}">
      <dgm:prSet/>
      <dgm:spPr/>
      <dgm:t>
        <a:bodyPr/>
        <a:lstStyle/>
        <a:p>
          <a:endParaRPr lang="en-US"/>
        </a:p>
      </dgm:t>
    </dgm:pt>
    <dgm:pt modelId="{65BBB03F-90D9-4F47-A185-799D694A005A}" type="sibTrans" cxnId="{FDFD8403-E32A-4C7B-AE9E-0B0AAB15FEFF}">
      <dgm:prSet/>
      <dgm:spPr/>
      <dgm:t>
        <a:bodyPr/>
        <a:lstStyle/>
        <a:p>
          <a:endParaRPr lang="en-US"/>
        </a:p>
      </dgm:t>
    </dgm:pt>
    <dgm:pt modelId="{835ADD4C-D9EF-4F53-A7F3-27902B6F674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Create a machine learning algorithm to predict prices</a:t>
          </a:r>
        </a:p>
      </dgm:t>
    </dgm:pt>
    <dgm:pt modelId="{C3CC1BFD-E7A9-4627-A850-ABF7B1E9C081}" type="parTrans" cxnId="{31CB2768-1AE5-4E4E-951B-4D00DD928D69}">
      <dgm:prSet/>
      <dgm:spPr/>
      <dgm:t>
        <a:bodyPr/>
        <a:lstStyle/>
        <a:p>
          <a:endParaRPr lang="en-US"/>
        </a:p>
      </dgm:t>
    </dgm:pt>
    <dgm:pt modelId="{8FCC306D-855D-44F5-95DB-531BC5FCA154}" type="sibTrans" cxnId="{31CB2768-1AE5-4E4E-951B-4D00DD928D69}">
      <dgm:prSet/>
      <dgm:spPr/>
      <dgm:t>
        <a:bodyPr/>
        <a:lstStyle/>
        <a:p>
          <a:endParaRPr lang="en-US"/>
        </a:p>
      </dgm:t>
    </dgm:pt>
    <dgm:pt modelId="{BAF8CD29-122C-4E58-9E62-B872D5B998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Supervised machine learning</a:t>
          </a:r>
        </a:p>
      </dgm:t>
    </dgm:pt>
    <dgm:pt modelId="{E0565D1A-95EE-4FA0-A8B4-B9A2024B9A00}" type="parTrans" cxnId="{92EDA81F-BE5D-4262-887E-702D506B8F83}">
      <dgm:prSet/>
      <dgm:spPr/>
      <dgm:t>
        <a:bodyPr/>
        <a:lstStyle/>
        <a:p>
          <a:endParaRPr lang="en-US"/>
        </a:p>
      </dgm:t>
    </dgm:pt>
    <dgm:pt modelId="{E45D5034-CBBC-4AC2-8F4E-177EF3668151}" type="sibTrans" cxnId="{92EDA81F-BE5D-4262-887E-702D506B8F83}">
      <dgm:prSet/>
      <dgm:spPr/>
      <dgm:t>
        <a:bodyPr/>
        <a:lstStyle/>
        <a:p>
          <a:endParaRPr lang="en-US"/>
        </a:p>
      </dgm:t>
    </dgm:pt>
    <dgm:pt modelId="{D96E93A1-C3C3-4336-B119-D467BB8E4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accuracy of the model</a:t>
          </a:r>
        </a:p>
      </dgm:t>
    </dgm:pt>
    <dgm:pt modelId="{6DCF891A-22B7-4E5D-8796-6EB5DC906147}" type="parTrans" cxnId="{DD42AD22-FA0C-4BB8-A3FC-A2B645F2ED92}">
      <dgm:prSet/>
      <dgm:spPr/>
      <dgm:t>
        <a:bodyPr/>
        <a:lstStyle/>
        <a:p>
          <a:endParaRPr lang="en-US"/>
        </a:p>
      </dgm:t>
    </dgm:pt>
    <dgm:pt modelId="{D1641CBF-50F8-4949-93B6-1DB9FC14776F}" type="sibTrans" cxnId="{DD42AD22-FA0C-4BB8-A3FC-A2B645F2ED92}">
      <dgm:prSet/>
      <dgm:spPr/>
      <dgm:t>
        <a:bodyPr/>
        <a:lstStyle/>
        <a:p>
          <a:endParaRPr lang="en-US"/>
        </a:p>
      </dgm:t>
    </dgm:pt>
    <dgm:pt modelId="{50A12B39-E016-BB4C-AAC9-106CC3FDCDEE}" type="pres">
      <dgm:prSet presAssocID="{8437C767-BF67-4194-978F-2A01CF9C25F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839576-FBFA-D548-8814-6153A1967FF0}" type="pres">
      <dgm:prSet presAssocID="{CB82F160-31E5-46D4-A21C-E8BA1177BE10}" presName="root" presStyleCnt="0"/>
      <dgm:spPr/>
    </dgm:pt>
    <dgm:pt modelId="{1F28624A-532B-3B48-B84B-5C984B53530E}" type="pres">
      <dgm:prSet presAssocID="{CB82F160-31E5-46D4-A21C-E8BA1177BE10}" presName="rootComposite" presStyleCnt="0"/>
      <dgm:spPr/>
    </dgm:pt>
    <dgm:pt modelId="{878262BC-E602-B241-8DF9-BA169748644B}" type="pres">
      <dgm:prSet presAssocID="{CB82F160-31E5-46D4-A21C-E8BA1177BE10}" presName="rootText" presStyleLbl="node1" presStyleIdx="0" presStyleCnt="4"/>
      <dgm:spPr/>
    </dgm:pt>
    <dgm:pt modelId="{F5E94570-9379-9440-A33C-F4BCD22B7133}" type="pres">
      <dgm:prSet presAssocID="{CB82F160-31E5-46D4-A21C-E8BA1177BE10}" presName="rootConnector" presStyleLbl="node1" presStyleIdx="0" presStyleCnt="4"/>
      <dgm:spPr/>
    </dgm:pt>
    <dgm:pt modelId="{3F3E9011-A9C9-8C41-8EBC-485F651E4216}" type="pres">
      <dgm:prSet presAssocID="{CB82F160-31E5-46D4-A21C-E8BA1177BE10}" presName="childShape" presStyleCnt="0"/>
      <dgm:spPr/>
    </dgm:pt>
    <dgm:pt modelId="{2F0B3BEC-50EE-6540-9493-AC0EA3911B74}" type="pres">
      <dgm:prSet presAssocID="{D16CAD56-27ED-4361-81B9-33C1B6DAF65A}" presName="root" presStyleCnt="0"/>
      <dgm:spPr/>
    </dgm:pt>
    <dgm:pt modelId="{C35AF9CA-41AC-7146-9966-816465420C30}" type="pres">
      <dgm:prSet presAssocID="{D16CAD56-27ED-4361-81B9-33C1B6DAF65A}" presName="rootComposite" presStyleCnt="0"/>
      <dgm:spPr/>
    </dgm:pt>
    <dgm:pt modelId="{B48D2C01-D260-FA41-BD4D-5C0FF3413A4A}" type="pres">
      <dgm:prSet presAssocID="{D16CAD56-27ED-4361-81B9-33C1B6DAF65A}" presName="rootText" presStyleLbl="node1" presStyleIdx="1" presStyleCnt="4"/>
      <dgm:spPr/>
    </dgm:pt>
    <dgm:pt modelId="{575E15A8-4366-7845-8AB1-DF46C57C02E4}" type="pres">
      <dgm:prSet presAssocID="{D16CAD56-27ED-4361-81B9-33C1B6DAF65A}" presName="rootConnector" presStyleLbl="node1" presStyleIdx="1" presStyleCnt="4"/>
      <dgm:spPr/>
    </dgm:pt>
    <dgm:pt modelId="{32A89E47-006C-D245-B7F4-31373EE3D600}" type="pres">
      <dgm:prSet presAssocID="{D16CAD56-27ED-4361-81B9-33C1B6DAF65A}" presName="childShape" presStyleCnt="0"/>
      <dgm:spPr/>
    </dgm:pt>
    <dgm:pt modelId="{EBAEA464-E7E2-3B4C-ABCE-7BC719F4560B}" type="pres">
      <dgm:prSet presAssocID="{CA0B534A-B3BF-4B42-9439-6B5F0D8C6BB0}" presName="Name13" presStyleLbl="parChTrans1D2" presStyleIdx="0" presStyleCnt="5"/>
      <dgm:spPr/>
    </dgm:pt>
    <dgm:pt modelId="{364C573C-4AE3-A243-96F4-CE2635FA017C}" type="pres">
      <dgm:prSet presAssocID="{5F196EF0-0B0A-4C78-B538-F9F792C70B95}" presName="childText" presStyleLbl="bgAcc1" presStyleIdx="0" presStyleCnt="5">
        <dgm:presLayoutVars>
          <dgm:bulletEnabled val="1"/>
        </dgm:presLayoutVars>
      </dgm:prSet>
      <dgm:spPr/>
    </dgm:pt>
    <dgm:pt modelId="{37790E9B-7D82-EB44-9794-2ABA2E78E2FA}" type="pres">
      <dgm:prSet presAssocID="{730AA9DC-DB36-4643-A8E2-687D1F4DB9EF}" presName="root" presStyleCnt="0"/>
      <dgm:spPr/>
    </dgm:pt>
    <dgm:pt modelId="{CDD80986-4FA1-C54E-98F8-74408F275695}" type="pres">
      <dgm:prSet presAssocID="{730AA9DC-DB36-4643-A8E2-687D1F4DB9EF}" presName="rootComposite" presStyleCnt="0"/>
      <dgm:spPr/>
    </dgm:pt>
    <dgm:pt modelId="{E45E4E56-077D-A34E-A5BA-05A3516BA971}" type="pres">
      <dgm:prSet presAssocID="{730AA9DC-DB36-4643-A8E2-687D1F4DB9EF}" presName="rootText" presStyleLbl="node1" presStyleIdx="2" presStyleCnt="4"/>
      <dgm:spPr/>
    </dgm:pt>
    <dgm:pt modelId="{B73B2920-F750-8D4F-90A5-725E684C618A}" type="pres">
      <dgm:prSet presAssocID="{730AA9DC-DB36-4643-A8E2-687D1F4DB9EF}" presName="rootConnector" presStyleLbl="node1" presStyleIdx="2" presStyleCnt="4"/>
      <dgm:spPr/>
    </dgm:pt>
    <dgm:pt modelId="{DA204DC5-B1E8-7A45-B322-1E7B2ABF92C9}" type="pres">
      <dgm:prSet presAssocID="{730AA9DC-DB36-4643-A8E2-687D1F4DB9EF}" presName="childShape" presStyleCnt="0"/>
      <dgm:spPr/>
    </dgm:pt>
    <dgm:pt modelId="{447138E2-9010-B941-860A-51E861F773FE}" type="pres">
      <dgm:prSet presAssocID="{77E16161-6B41-4113-B021-4486BA65A77B}" presName="Name13" presStyleLbl="parChTrans1D2" presStyleIdx="1" presStyleCnt="5"/>
      <dgm:spPr/>
    </dgm:pt>
    <dgm:pt modelId="{0BDD9014-5980-AE4E-811D-A3C9B95F9F86}" type="pres">
      <dgm:prSet presAssocID="{48E0ED10-624E-4E80-97F9-3B5B3A822BC4}" presName="childText" presStyleLbl="bgAcc1" presStyleIdx="1" presStyleCnt="5">
        <dgm:presLayoutVars>
          <dgm:bulletEnabled val="1"/>
        </dgm:presLayoutVars>
      </dgm:prSet>
      <dgm:spPr/>
    </dgm:pt>
    <dgm:pt modelId="{E21EB718-53E4-F34C-B4E4-DE1C28A6466D}" type="pres">
      <dgm:prSet presAssocID="{3A164F95-4900-40DA-9D9E-E96180E62B01}" presName="Name13" presStyleLbl="parChTrans1D2" presStyleIdx="2" presStyleCnt="5"/>
      <dgm:spPr/>
    </dgm:pt>
    <dgm:pt modelId="{F3C02065-519E-DA40-9D66-6C0B440B2BAE}" type="pres">
      <dgm:prSet presAssocID="{A9019BB3-757E-4DDB-8652-0CC9AB05E20E}" presName="childText" presStyleLbl="bgAcc1" presStyleIdx="2" presStyleCnt="5">
        <dgm:presLayoutVars>
          <dgm:bulletEnabled val="1"/>
        </dgm:presLayoutVars>
      </dgm:prSet>
      <dgm:spPr/>
    </dgm:pt>
    <dgm:pt modelId="{953046D5-EB8B-914C-8CE8-0E0033A202D4}" type="pres">
      <dgm:prSet presAssocID="{835ADD4C-D9EF-4F53-A7F3-27902B6F6742}" presName="root" presStyleCnt="0"/>
      <dgm:spPr/>
    </dgm:pt>
    <dgm:pt modelId="{98050D14-065C-C144-9D3B-ED66AEE43596}" type="pres">
      <dgm:prSet presAssocID="{835ADD4C-D9EF-4F53-A7F3-27902B6F6742}" presName="rootComposite" presStyleCnt="0"/>
      <dgm:spPr/>
    </dgm:pt>
    <dgm:pt modelId="{3C3AB541-7F90-B443-8593-A1047D92FF5B}" type="pres">
      <dgm:prSet presAssocID="{835ADD4C-D9EF-4F53-A7F3-27902B6F6742}" presName="rootText" presStyleLbl="node1" presStyleIdx="3" presStyleCnt="4"/>
      <dgm:spPr/>
    </dgm:pt>
    <dgm:pt modelId="{F91FFEA8-B3B8-4D43-A8B5-BB4BAB26E1EF}" type="pres">
      <dgm:prSet presAssocID="{835ADD4C-D9EF-4F53-A7F3-27902B6F6742}" presName="rootConnector" presStyleLbl="node1" presStyleIdx="3" presStyleCnt="4"/>
      <dgm:spPr/>
    </dgm:pt>
    <dgm:pt modelId="{4A806F53-A730-474C-A7E9-7000249D7228}" type="pres">
      <dgm:prSet presAssocID="{835ADD4C-D9EF-4F53-A7F3-27902B6F6742}" presName="childShape" presStyleCnt="0"/>
      <dgm:spPr/>
    </dgm:pt>
    <dgm:pt modelId="{9604D050-5796-CD43-97A5-D22909DA7379}" type="pres">
      <dgm:prSet presAssocID="{E0565D1A-95EE-4FA0-A8B4-B9A2024B9A00}" presName="Name13" presStyleLbl="parChTrans1D2" presStyleIdx="3" presStyleCnt="5"/>
      <dgm:spPr/>
    </dgm:pt>
    <dgm:pt modelId="{C67CC5F1-5D38-0A44-B777-FFE2CAC5354A}" type="pres">
      <dgm:prSet presAssocID="{BAF8CD29-122C-4E58-9E62-B872D5B998F8}" presName="childText" presStyleLbl="bgAcc1" presStyleIdx="3" presStyleCnt="5">
        <dgm:presLayoutVars>
          <dgm:bulletEnabled val="1"/>
        </dgm:presLayoutVars>
      </dgm:prSet>
      <dgm:spPr/>
    </dgm:pt>
    <dgm:pt modelId="{6681B360-6EE3-9848-92CA-8FCBDEAB5D57}" type="pres">
      <dgm:prSet presAssocID="{6DCF891A-22B7-4E5D-8796-6EB5DC906147}" presName="Name13" presStyleLbl="parChTrans1D2" presStyleIdx="4" presStyleCnt="5"/>
      <dgm:spPr/>
    </dgm:pt>
    <dgm:pt modelId="{53ACB6DA-326C-5A45-ADA8-E698DAC1EF0B}" type="pres">
      <dgm:prSet presAssocID="{D96E93A1-C3C3-4336-B119-D467BB8E4035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FDFD8403-E32A-4C7B-AE9E-0B0AAB15FEFF}" srcId="{730AA9DC-DB36-4643-A8E2-687D1F4DB9EF}" destId="{A9019BB3-757E-4DDB-8652-0CC9AB05E20E}" srcOrd="1" destOrd="0" parTransId="{3A164F95-4900-40DA-9D9E-E96180E62B01}" sibTransId="{65BBB03F-90D9-4F47-A185-799D694A005A}"/>
    <dgm:cxn modelId="{406AD90E-72E0-F044-8E31-2C874AE92CB8}" type="presOf" srcId="{835ADD4C-D9EF-4F53-A7F3-27902B6F6742}" destId="{F91FFEA8-B3B8-4D43-A8B5-BB4BAB26E1EF}" srcOrd="1" destOrd="0" presId="urn:microsoft.com/office/officeart/2005/8/layout/hierarchy3"/>
    <dgm:cxn modelId="{F870171B-B72D-1745-80C5-9F7903EDC272}" type="presOf" srcId="{730AA9DC-DB36-4643-A8E2-687D1F4DB9EF}" destId="{E45E4E56-077D-A34E-A5BA-05A3516BA971}" srcOrd="0" destOrd="0" presId="urn:microsoft.com/office/officeart/2005/8/layout/hierarchy3"/>
    <dgm:cxn modelId="{92EDA81F-BE5D-4262-887E-702D506B8F83}" srcId="{835ADD4C-D9EF-4F53-A7F3-27902B6F6742}" destId="{BAF8CD29-122C-4E58-9E62-B872D5B998F8}" srcOrd="0" destOrd="0" parTransId="{E0565D1A-95EE-4FA0-A8B4-B9A2024B9A00}" sibTransId="{E45D5034-CBBC-4AC2-8F4E-177EF3668151}"/>
    <dgm:cxn modelId="{DD42AD22-FA0C-4BB8-A3FC-A2B645F2ED92}" srcId="{835ADD4C-D9EF-4F53-A7F3-27902B6F6742}" destId="{D96E93A1-C3C3-4336-B119-D467BB8E4035}" srcOrd="1" destOrd="0" parTransId="{6DCF891A-22B7-4E5D-8796-6EB5DC906147}" sibTransId="{D1641CBF-50F8-4949-93B6-1DB9FC14776F}"/>
    <dgm:cxn modelId="{8DCD5D23-F870-2040-9341-3A19FE6EB326}" type="presOf" srcId="{CB82F160-31E5-46D4-A21C-E8BA1177BE10}" destId="{878262BC-E602-B241-8DF9-BA169748644B}" srcOrd="0" destOrd="0" presId="urn:microsoft.com/office/officeart/2005/8/layout/hierarchy3"/>
    <dgm:cxn modelId="{C6E5A623-7578-EB4B-8385-31935A538ADA}" type="presOf" srcId="{D16CAD56-27ED-4361-81B9-33C1B6DAF65A}" destId="{B48D2C01-D260-FA41-BD4D-5C0FF3413A4A}" srcOrd="0" destOrd="0" presId="urn:microsoft.com/office/officeart/2005/8/layout/hierarchy3"/>
    <dgm:cxn modelId="{90E9A927-2F70-B54A-B216-08E63C3E6022}" type="presOf" srcId="{BAF8CD29-122C-4E58-9E62-B872D5B998F8}" destId="{C67CC5F1-5D38-0A44-B777-FFE2CAC5354A}" srcOrd="0" destOrd="0" presId="urn:microsoft.com/office/officeart/2005/8/layout/hierarchy3"/>
    <dgm:cxn modelId="{0AA86B2B-DD19-3E45-A1FF-CAC978469099}" type="presOf" srcId="{E0565D1A-95EE-4FA0-A8B4-B9A2024B9A00}" destId="{9604D050-5796-CD43-97A5-D22909DA7379}" srcOrd="0" destOrd="0" presId="urn:microsoft.com/office/officeart/2005/8/layout/hierarchy3"/>
    <dgm:cxn modelId="{599DC92C-749E-4CE9-A743-41D9F816E775}" srcId="{D16CAD56-27ED-4361-81B9-33C1B6DAF65A}" destId="{5F196EF0-0B0A-4C78-B538-F9F792C70B95}" srcOrd="0" destOrd="0" parTransId="{CA0B534A-B3BF-4B42-9439-6B5F0D8C6BB0}" sibTransId="{A38DBF7F-5F3E-4F7F-81E0-C446056E781C}"/>
    <dgm:cxn modelId="{89A14933-1640-C143-A361-B97735F2727E}" type="presOf" srcId="{835ADD4C-D9EF-4F53-A7F3-27902B6F6742}" destId="{3C3AB541-7F90-B443-8593-A1047D92FF5B}" srcOrd="0" destOrd="0" presId="urn:microsoft.com/office/officeart/2005/8/layout/hierarchy3"/>
    <dgm:cxn modelId="{49A1A544-C3DF-F540-9796-1894E58D627D}" type="presOf" srcId="{CB82F160-31E5-46D4-A21C-E8BA1177BE10}" destId="{F5E94570-9379-9440-A33C-F4BCD22B7133}" srcOrd="1" destOrd="0" presId="urn:microsoft.com/office/officeart/2005/8/layout/hierarchy3"/>
    <dgm:cxn modelId="{B98F3447-83BE-7D41-B3B1-147AEB296A67}" type="presOf" srcId="{CA0B534A-B3BF-4B42-9439-6B5F0D8C6BB0}" destId="{EBAEA464-E7E2-3B4C-ABCE-7BC719F4560B}" srcOrd="0" destOrd="0" presId="urn:microsoft.com/office/officeart/2005/8/layout/hierarchy3"/>
    <dgm:cxn modelId="{AC58164D-EAA2-0344-8402-EE012DFDE26E}" type="presOf" srcId="{730AA9DC-DB36-4643-A8E2-687D1F4DB9EF}" destId="{B73B2920-F750-8D4F-90A5-725E684C618A}" srcOrd="1" destOrd="0" presId="urn:microsoft.com/office/officeart/2005/8/layout/hierarchy3"/>
    <dgm:cxn modelId="{D44EE750-3859-804B-846A-2513DE1A9ACC}" type="presOf" srcId="{5F196EF0-0B0A-4C78-B538-F9F792C70B95}" destId="{364C573C-4AE3-A243-96F4-CE2635FA017C}" srcOrd="0" destOrd="0" presId="urn:microsoft.com/office/officeart/2005/8/layout/hierarchy3"/>
    <dgm:cxn modelId="{2DD4F651-EF45-1A4F-B486-83A2DDDC78AE}" type="presOf" srcId="{D16CAD56-27ED-4361-81B9-33C1B6DAF65A}" destId="{575E15A8-4366-7845-8AB1-DF46C57C02E4}" srcOrd="1" destOrd="0" presId="urn:microsoft.com/office/officeart/2005/8/layout/hierarchy3"/>
    <dgm:cxn modelId="{81907862-A212-47A2-A4D0-EB1DD02B246C}" srcId="{8437C767-BF67-4194-978F-2A01CF9C25F0}" destId="{CB82F160-31E5-46D4-A21C-E8BA1177BE10}" srcOrd="0" destOrd="0" parTransId="{3E26E913-6F86-4517-B588-485369FEFFF3}" sibTransId="{60E37860-4F31-4ABD-B66E-6AA134BF4F4F}"/>
    <dgm:cxn modelId="{27DCDE67-9D3D-4308-A8DA-C4B3369EA552}" srcId="{730AA9DC-DB36-4643-A8E2-687D1F4DB9EF}" destId="{48E0ED10-624E-4E80-97F9-3B5B3A822BC4}" srcOrd="0" destOrd="0" parTransId="{77E16161-6B41-4113-B021-4486BA65A77B}" sibTransId="{4B957B13-5321-4D4A-86AD-34A5747C1E1A}"/>
    <dgm:cxn modelId="{31CB2768-1AE5-4E4E-951B-4D00DD928D69}" srcId="{8437C767-BF67-4194-978F-2A01CF9C25F0}" destId="{835ADD4C-D9EF-4F53-A7F3-27902B6F6742}" srcOrd="3" destOrd="0" parTransId="{C3CC1BFD-E7A9-4627-A850-ABF7B1E9C081}" sibTransId="{8FCC306D-855D-44F5-95DB-531BC5FCA154}"/>
    <dgm:cxn modelId="{2A11976A-807E-394B-8E5E-7CF02D63835F}" type="presOf" srcId="{6DCF891A-22B7-4E5D-8796-6EB5DC906147}" destId="{6681B360-6EE3-9848-92CA-8FCBDEAB5D57}" srcOrd="0" destOrd="0" presId="urn:microsoft.com/office/officeart/2005/8/layout/hierarchy3"/>
    <dgm:cxn modelId="{953B326C-32F0-E549-9CD4-1089048951B8}" type="presOf" srcId="{77E16161-6B41-4113-B021-4486BA65A77B}" destId="{447138E2-9010-B941-860A-51E861F773FE}" srcOrd="0" destOrd="0" presId="urn:microsoft.com/office/officeart/2005/8/layout/hierarchy3"/>
    <dgm:cxn modelId="{50234385-2F38-418B-8E02-897F7C989EFE}" srcId="{8437C767-BF67-4194-978F-2A01CF9C25F0}" destId="{D16CAD56-27ED-4361-81B9-33C1B6DAF65A}" srcOrd="1" destOrd="0" parTransId="{DD91DF42-F0AA-4EC1-BE7A-B9C9B6DACBEF}" sibTransId="{8B2E19E1-8511-4DE4-BA6A-F1E48EB63F43}"/>
    <dgm:cxn modelId="{6B5DCF89-039D-4A44-B5D0-77CB78B0D302}" type="presOf" srcId="{3A164F95-4900-40DA-9D9E-E96180E62B01}" destId="{E21EB718-53E4-F34C-B4E4-DE1C28A6466D}" srcOrd="0" destOrd="0" presId="urn:microsoft.com/office/officeart/2005/8/layout/hierarchy3"/>
    <dgm:cxn modelId="{D0EC518E-520A-3146-9102-F0949872F248}" type="presOf" srcId="{D96E93A1-C3C3-4336-B119-D467BB8E4035}" destId="{53ACB6DA-326C-5A45-ADA8-E698DAC1EF0B}" srcOrd="0" destOrd="0" presId="urn:microsoft.com/office/officeart/2005/8/layout/hierarchy3"/>
    <dgm:cxn modelId="{6AB9A39D-8713-034C-A142-893E617EC51F}" type="presOf" srcId="{8437C767-BF67-4194-978F-2A01CF9C25F0}" destId="{50A12B39-E016-BB4C-AAC9-106CC3FDCDEE}" srcOrd="0" destOrd="0" presId="urn:microsoft.com/office/officeart/2005/8/layout/hierarchy3"/>
    <dgm:cxn modelId="{B532B6BB-859B-4C04-AD8D-1448CDAD3119}" srcId="{8437C767-BF67-4194-978F-2A01CF9C25F0}" destId="{730AA9DC-DB36-4643-A8E2-687D1F4DB9EF}" srcOrd="2" destOrd="0" parTransId="{66E32008-3313-4663-8C9B-43D95EBD7DAA}" sibTransId="{1B68D8E7-AFA6-4D5B-A6E6-6CDD3A2EBCAD}"/>
    <dgm:cxn modelId="{9CE327D8-A8A8-2F42-A560-6F7D87F24D2C}" type="presOf" srcId="{48E0ED10-624E-4E80-97F9-3B5B3A822BC4}" destId="{0BDD9014-5980-AE4E-811D-A3C9B95F9F86}" srcOrd="0" destOrd="0" presId="urn:microsoft.com/office/officeart/2005/8/layout/hierarchy3"/>
    <dgm:cxn modelId="{7560D4EB-1F13-3544-8882-4542D8D2E555}" type="presOf" srcId="{A9019BB3-757E-4DDB-8652-0CC9AB05E20E}" destId="{F3C02065-519E-DA40-9D66-6C0B440B2BAE}" srcOrd="0" destOrd="0" presId="urn:microsoft.com/office/officeart/2005/8/layout/hierarchy3"/>
    <dgm:cxn modelId="{855568B2-EFCD-9041-B0E9-5A9F538EDCBF}" type="presParOf" srcId="{50A12B39-E016-BB4C-AAC9-106CC3FDCDEE}" destId="{BC839576-FBFA-D548-8814-6153A1967FF0}" srcOrd="0" destOrd="0" presId="urn:microsoft.com/office/officeart/2005/8/layout/hierarchy3"/>
    <dgm:cxn modelId="{9DA54801-C0EB-C84B-AF92-34DFDC018AB0}" type="presParOf" srcId="{BC839576-FBFA-D548-8814-6153A1967FF0}" destId="{1F28624A-532B-3B48-B84B-5C984B53530E}" srcOrd="0" destOrd="0" presId="urn:microsoft.com/office/officeart/2005/8/layout/hierarchy3"/>
    <dgm:cxn modelId="{F0F6BAA4-741E-6A44-8049-F6BCBC13E149}" type="presParOf" srcId="{1F28624A-532B-3B48-B84B-5C984B53530E}" destId="{878262BC-E602-B241-8DF9-BA169748644B}" srcOrd="0" destOrd="0" presId="urn:microsoft.com/office/officeart/2005/8/layout/hierarchy3"/>
    <dgm:cxn modelId="{C495B42C-1A3B-7C43-9681-41878C665E76}" type="presParOf" srcId="{1F28624A-532B-3B48-B84B-5C984B53530E}" destId="{F5E94570-9379-9440-A33C-F4BCD22B7133}" srcOrd="1" destOrd="0" presId="urn:microsoft.com/office/officeart/2005/8/layout/hierarchy3"/>
    <dgm:cxn modelId="{9CD7818D-27A1-EE45-9C0A-6F22736926E2}" type="presParOf" srcId="{BC839576-FBFA-D548-8814-6153A1967FF0}" destId="{3F3E9011-A9C9-8C41-8EBC-485F651E4216}" srcOrd="1" destOrd="0" presId="urn:microsoft.com/office/officeart/2005/8/layout/hierarchy3"/>
    <dgm:cxn modelId="{F5B0BAEE-6B31-714F-AD9D-EA3C56BE930A}" type="presParOf" srcId="{50A12B39-E016-BB4C-AAC9-106CC3FDCDEE}" destId="{2F0B3BEC-50EE-6540-9493-AC0EA3911B74}" srcOrd="1" destOrd="0" presId="urn:microsoft.com/office/officeart/2005/8/layout/hierarchy3"/>
    <dgm:cxn modelId="{EF879871-C777-854D-B332-05587E5EB5D9}" type="presParOf" srcId="{2F0B3BEC-50EE-6540-9493-AC0EA3911B74}" destId="{C35AF9CA-41AC-7146-9966-816465420C30}" srcOrd="0" destOrd="0" presId="urn:microsoft.com/office/officeart/2005/8/layout/hierarchy3"/>
    <dgm:cxn modelId="{9E2DE790-3C7E-1D46-BCF6-27994A34D507}" type="presParOf" srcId="{C35AF9CA-41AC-7146-9966-816465420C30}" destId="{B48D2C01-D260-FA41-BD4D-5C0FF3413A4A}" srcOrd="0" destOrd="0" presId="urn:microsoft.com/office/officeart/2005/8/layout/hierarchy3"/>
    <dgm:cxn modelId="{91784CF0-D04B-9E41-ABDA-DC74BBCAE380}" type="presParOf" srcId="{C35AF9CA-41AC-7146-9966-816465420C30}" destId="{575E15A8-4366-7845-8AB1-DF46C57C02E4}" srcOrd="1" destOrd="0" presId="urn:microsoft.com/office/officeart/2005/8/layout/hierarchy3"/>
    <dgm:cxn modelId="{92D279FC-5A91-6B41-89D2-FC9BC107F74A}" type="presParOf" srcId="{2F0B3BEC-50EE-6540-9493-AC0EA3911B74}" destId="{32A89E47-006C-D245-B7F4-31373EE3D600}" srcOrd="1" destOrd="0" presId="urn:microsoft.com/office/officeart/2005/8/layout/hierarchy3"/>
    <dgm:cxn modelId="{2B4E683A-1470-1D4B-835C-BCEDB54AB783}" type="presParOf" srcId="{32A89E47-006C-D245-B7F4-31373EE3D600}" destId="{EBAEA464-E7E2-3B4C-ABCE-7BC719F4560B}" srcOrd="0" destOrd="0" presId="urn:microsoft.com/office/officeart/2005/8/layout/hierarchy3"/>
    <dgm:cxn modelId="{D83412B1-2725-6E49-B424-7618826E4D24}" type="presParOf" srcId="{32A89E47-006C-D245-B7F4-31373EE3D600}" destId="{364C573C-4AE3-A243-96F4-CE2635FA017C}" srcOrd="1" destOrd="0" presId="urn:microsoft.com/office/officeart/2005/8/layout/hierarchy3"/>
    <dgm:cxn modelId="{017BB6BE-DB48-624C-B270-30152E8D9CF1}" type="presParOf" srcId="{50A12B39-E016-BB4C-AAC9-106CC3FDCDEE}" destId="{37790E9B-7D82-EB44-9794-2ABA2E78E2FA}" srcOrd="2" destOrd="0" presId="urn:microsoft.com/office/officeart/2005/8/layout/hierarchy3"/>
    <dgm:cxn modelId="{99B36E30-BD23-0C47-B462-546867BC68E8}" type="presParOf" srcId="{37790E9B-7D82-EB44-9794-2ABA2E78E2FA}" destId="{CDD80986-4FA1-C54E-98F8-74408F275695}" srcOrd="0" destOrd="0" presId="urn:microsoft.com/office/officeart/2005/8/layout/hierarchy3"/>
    <dgm:cxn modelId="{72066341-86A9-F249-8A0E-BD7129887BB4}" type="presParOf" srcId="{CDD80986-4FA1-C54E-98F8-74408F275695}" destId="{E45E4E56-077D-A34E-A5BA-05A3516BA971}" srcOrd="0" destOrd="0" presId="urn:microsoft.com/office/officeart/2005/8/layout/hierarchy3"/>
    <dgm:cxn modelId="{81A78709-270F-3C46-A1F7-869EB464EA5A}" type="presParOf" srcId="{CDD80986-4FA1-C54E-98F8-74408F275695}" destId="{B73B2920-F750-8D4F-90A5-725E684C618A}" srcOrd="1" destOrd="0" presId="urn:microsoft.com/office/officeart/2005/8/layout/hierarchy3"/>
    <dgm:cxn modelId="{6AD1613F-A78C-CF4C-A4E2-734789AFF75A}" type="presParOf" srcId="{37790E9B-7D82-EB44-9794-2ABA2E78E2FA}" destId="{DA204DC5-B1E8-7A45-B322-1E7B2ABF92C9}" srcOrd="1" destOrd="0" presId="urn:microsoft.com/office/officeart/2005/8/layout/hierarchy3"/>
    <dgm:cxn modelId="{DA935DD9-2726-BF4A-A18C-4D3268EE4A3C}" type="presParOf" srcId="{DA204DC5-B1E8-7A45-B322-1E7B2ABF92C9}" destId="{447138E2-9010-B941-860A-51E861F773FE}" srcOrd="0" destOrd="0" presId="urn:microsoft.com/office/officeart/2005/8/layout/hierarchy3"/>
    <dgm:cxn modelId="{C93FD1CB-CF3A-8842-9ABD-CCA6FFA808EB}" type="presParOf" srcId="{DA204DC5-B1E8-7A45-B322-1E7B2ABF92C9}" destId="{0BDD9014-5980-AE4E-811D-A3C9B95F9F86}" srcOrd="1" destOrd="0" presId="urn:microsoft.com/office/officeart/2005/8/layout/hierarchy3"/>
    <dgm:cxn modelId="{EAED21EA-AD79-D64E-B7E7-585B3A36775B}" type="presParOf" srcId="{DA204DC5-B1E8-7A45-B322-1E7B2ABF92C9}" destId="{E21EB718-53E4-F34C-B4E4-DE1C28A6466D}" srcOrd="2" destOrd="0" presId="urn:microsoft.com/office/officeart/2005/8/layout/hierarchy3"/>
    <dgm:cxn modelId="{D22331E9-BE16-B043-B034-FC11B1D8CDAE}" type="presParOf" srcId="{DA204DC5-B1E8-7A45-B322-1E7B2ABF92C9}" destId="{F3C02065-519E-DA40-9D66-6C0B440B2BAE}" srcOrd="3" destOrd="0" presId="urn:microsoft.com/office/officeart/2005/8/layout/hierarchy3"/>
    <dgm:cxn modelId="{843A9C2E-D320-8F41-A133-14B27F95DEF0}" type="presParOf" srcId="{50A12B39-E016-BB4C-AAC9-106CC3FDCDEE}" destId="{953046D5-EB8B-914C-8CE8-0E0033A202D4}" srcOrd="3" destOrd="0" presId="urn:microsoft.com/office/officeart/2005/8/layout/hierarchy3"/>
    <dgm:cxn modelId="{BA49FEA8-182A-4447-BF1E-C9A92B1E1C4B}" type="presParOf" srcId="{953046D5-EB8B-914C-8CE8-0E0033A202D4}" destId="{98050D14-065C-C144-9D3B-ED66AEE43596}" srcOrd="0" destOrd="0" presId="urn:microsoft.com/office/officeart/2005/8/layout/hierarchy3"/>
    <dgm:cxn modelId="{472B8B5D-32F2-924F-9679-6FC9BB6C36FA}" type="presParOf" srcId="{98050D14-065C-C144-9D3B-ED66AEE43596}" destId="{3C3AB541-7F90-B443-8593-A1047D92FF5B}" srcOrd="0" destOrd="0" presId="urn:microsoft.com/office/officeart/2005/8/layout/hierarchy3"/>
    <dgm:cxn modelId="{E838CF06-6D76-3041-940E-EC67273A65EA}" type="presParOf" srcId="{98050D14-065C-C144-9D3B-ED66AEE43596}" destId="{F91FFEA8-B3B8-4D43-A8B5-BB4BAB26E1EF}" srcOrd="1" destOrd="0" presId="urn:microsoft.com/office/officeart/2005/8/layout/hierarchy3"/>
    <dgm:cxn modelId="{7340A690-4301-F943-83DB-D1C408C7BB2E}" type="presParOf" srcId="{953046D5-EB8B-914C-8CE8-0E0033A202D4}" destId="{4A806F53-A730-474C-A7E9-7000249D7228}" srcOrd="1" destOrd="0" presId="urn:microsoft.com/office/officeart/2005/8/layout/hierarchy3"/>
    <dgm:cxn modelId="{287D2F29-7979-B047-BD74-3724675C35F8}" type="presParOf" srcId="{4A806F53-A730-474C-A7E9-7000249D7228}" destId="{9604D050-5796-CD43-97A5-D22909DA7379}" srcOrd="0" destOrd="0" presId="urn:microsoft.com/office/officeart/2005/8/layout/hierarchy3"/>
    <dgm:cxn modelId="{61EE491E-23AF-344E-B989-7D7262B5EBC8}" type="presParOf" srcId="{4A806F53-A730-474C-A7E9-7000249D7228}" destId="{C67CC5F1-5D38-0A44-B777-FFE2CAC5354A}" srcOrd="1" destOrd="0" presId="urn:microsoft.com/office/officeart/2005/8/layout/hierarchy3"/>
    <dgm:cxn modelId="{E93EBDBC-F50D-5F4D-B998-AD1EF6931685}" type="presParOf" srcId="{4A806F53-A730-474C-A7E9-7000249D7228}" destId="{6681B360-6EE3-9848-92CA-8FCBDEAB5D57}" srcOrd="2" destOrd="0" presId="urn:microsoft.com/office/officeart/2005/8/layout/hierarchy3"/>
    <dgm:cxn modelId="{24277F6B-C23D-AF47-91C5-FBDF0103E08D}" type="presParOf" srcId="{4A806F53-A730-474C-A7E9-7000249D7228}" destId="{53ACB6DA-326C-5A45-ADA8-E698DAC1EF0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43AE74-2EB6-4EBD-AF41-43C19163939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199490-07E5-404A-9AE5-85D883BCF260}">
      <dgm:prSet/>
      <dgm:spPr/>
      <dgm:t>
        <a:bodyPr/>
        <a:lstStyle/>
        <a:p>
          <a:r>
            <a:rPr lang="en-US"/>
            <a:t>1 dependent variable:</a:t>
          </a:r>
        </a:p>
      </dgm:t>
    </dgm:pt>
    <dgm:pt modelId="{B37CD81E-8120-4E83-AEDE-2BC2AE2E8EF4}" type="parTrans" cxnId="{CDBB10E9-2692-4051-A267-C7368892BD2B}">
      <dgm:prSet/>
      <dgm:spPr/>
      <dgm:t>
        <a:bodyPr/>
        <a:lstStyle/>
        <a:p>
          <a:endParaRPr lang="en-US"/>
        </a:p>
      </dgm:t>
    </dgm:pt>
    <dgm:pt modelId="{FA1A1274-BF04-430E-8F2F-E12F695252D6}" type="sibTrans" cxnId="{CDBB10E9-2692-4051-A267-C7368892BD2B}">
      <dgm:prSet/>
      <dgm:spPr/>
      <dgm:t>
        <a:bodyPr/>
        <a:lstStyle/>
        <a:p>
          <a:endParaRPr lang="en-US"/>
        </a:p>
      </dgm:t>
    </dgm:pt>
    <dgm:pt modelId="{A5E0B5BC-E26A-4C24-B3CD-CDDAAD07D586}">
      <dgm:prSet/>
      <dgm:spPr/>
      <dgm:t>
        <a:bodyPr/>
        <a:lstStyle/>
        <a:p>
          <a:r>
            <a:rPr lang="en-US"/>
            <a:t>Price</a:t>
          </a:r>
        </a:p>
      </dgm:t>
    </dgm:pt>
    <dgm:pt modelId="{80F1125F-6452-4FE8-AC82-F9C019638216}" type="parTrans" cxnId="{D3BBE9FD-BBF7-42D4-ABAD-7144F5B5309D}">
      <dgm:prSet/>
      <dgm:spPr/>
      <dgm:t>
        <a:bodyPr/>
        <a:lstStyle/>
        <a:p>
          <a:endParaRPr lang="en-US"/>
        </a:p>
      </dgm:t>
    </dgm:pt>
    <dgm:pt modelId="{337DBCC6-A653-4463-AE38-A38E2028ABF5}" type="sibTrans" cxnId="{D3BBE9FD-BBF7-42D4-ABAD-7144F5B5309D}">
      <dgm:prSet/>
      <dgm:spPr/>
      <dgm:t>
        <a:bodyPr/>
        <a:lstStyle/>
        <a:p>
          <a:endParaRPr lang="en-US"/>
        </a:p>
      </dgm:t>
    </dgm:pt>
    <dgm:pt modelId="{9A7D062E-283D-464D-B3D2-89221ED99E14}">
      <dgm:prSet/>
      <dgm:spPr/>
      <dgm:t>
        <a:bodyPr/>
        <a:lstStyle/>
        <a:p>
          <a:r>
            <a:rPr lang="en-US" dirty="0"/>
            <a:t>5 independent variables:</a:t>
          </a:r>
        </a:p>
      </dgm:t>
    </dgm:pt>
    <dgm:pt modelId="{009D254A-DB75-433C-B8C2-A1912ED9DDAB}" type="parTrans" cxnId="{CB26F717-BF50-4203-B6E3-D45AB41A2E3D}">
      <dgm:prSet/>
      <dgm:spPr/>
      <dgm:t>
        <a:bodyPr/>
        <a:lstStyle/>
        <a:p>
          <a:endParaRPr lang="en-US"/>
        </a:p>
      </dgm:t>
    </dgm:pt>
    <dgm:pt modelId="{925337F0-D970-43D5-B0F7-42B65B9141FB}" type="sibTrans" cxnId="{CB26F717-BF50-4203-B6E3-D45AB41A2E3D}">
      <dgm:prSet/>
      <dgm:spPr/>
      <dgm:t>
        <a:bodyPr/>
        <a:lstStyle/>
        <a:p>
          <a:endParaRPr lang="en-US"/>
        </a:p>
      </dgm:t>
    </dgm:pt>
    <dgm:pt modelId="{CD57D3C3-A174-497C-8819-C19A5A98C233}">
      <dgm:prSet/>
      <dgm:spPr/>
      <dgm:t>
        <a:bodyPr/>
        <a:lstStyle/>
        <a:p>
          <a:r>
            <a:rPr lang="en-US" b="1" dirty="0"/>
            <a:t>Year:</a:t>
          </a:r>
          <a:r>
            <a:rPr lang="en-US" dirty="0"/>
            <a:t> positive relationship</a:t>
          </a:r>
        </a:p>
      </dgm:t>
    </dgm:pt>
    <dgm:pt modelId="{F7562A0B-9B5B-4A29-9012-8CEEAFC0F391}" type="parTrans" cxnId="{6326329A-D74A-4423-AD47-0A19A508318D}">
      <dgm:prSet/>
      <dgm:spPr/>
      <dgm:t>
        <a:bodyPr/>
        <a:lstStyle/>
        <a:p>
          <a:endParaRPr lang="en-US"/>
        </a:p>
      </dgm:t>
    </dgm:pt>
    <dgm:pt modelId="{EEF9C9CC-D8D4-4447-B08A-D859EC651EF1}" type="sibTrans" cxnId="{6326329A-D74A-4423-AD47-0A19A508318D}">
      <dgm:prSet/>
      <dgm:spPr/>
      <dgm:t>
        <a:bodyPr/>
        <a:lstStyle/>
        <a:p>
          <a:endParaRPr lang="en-US"/>
        </a:p>
      </dgm:t>
    </dgm:pt>
    <dgm:pt modelId="{4C8C8C9A-3ADF-4F5C-AD00-F6431150A25F}">
      <dgm:prSet/>
      <dgm:spPr/>
      <dgm:t>
        <a:bodyPr/>
        <a:lstStyle/>
        <a:p>
          <a:r>
            <a:rPr lang="en-US" b="1" dirty="0"/>
            <a:t>Brand:</a:t>
          </a:r>
          <a:r>
            <a:rPr lang="en-US" dirty="0"/>
            <a:t> some brands are more expensive than others</a:t>
          </a:r>
        </a:p>
      </dgm:t>
    </dgm:pt>
    <dgm:pt modelId="{C487A76D-BCEB-46A3-9246-F6D5FD49B508}" type="parTrans" cxnId="{E344FFC0-AE52-4800-8510-AE26176EE5C5}">
      <dgm:prSet/>
      <dgm:spPr/>
      <dgm:t>
        <a:bodyPr/>
        <a:lstStyle/>
        <a:p>
          <a:endParaRPr lang="en-US"/>
        </a:p>
      </dgm:t>
    </dgm:pt>
    <dgm:pt modelId="{E5A8D3AA-E446-4B59-91A8-D3F616E3BA35}" type="sibTrans" cxnId="{E344FFC0-AE52-4800-8510-AE26176EE5C5}">
      <dgm:prSet/>
      <dgm:spPr/>
      <dgm:t>
        <a:bodyPr/>
        <a:lstStyle/>
        <a:p>
          <a:endParaRPr lang="en-US"/>
        </a:p>
      </dgm:t>
    </dgm:pt>
    <dgm:pt modelId="{A6440422-472D-4195-8BC9-902FD721FE3A}">
      <dgm:prSet/>
      <dgm:spPr/>
      <dgm:t>
        <a:bodyPr/>
        <a:lstStyle/>
        <a:p>
          <a:r>
            <a:rPr lang="en-US" b="1" dirty="0"/>
            <a:t>Engine Volume (</a:t>
          </a:r>
          <a:r>
            <a:rPr lang="en-US" b="1" dirty="0" err="1"/>
            <a:t>EngineV</a:t>
          </a:r>
          <a:r>
            <a:rPr lang="en-US" b="1" dirty="0"/>
            <a:t>): </a:t>
          </a:r>
          <a:r>
            <a:rPr lang="en-US" dirty="0"/>
            <a:t>positive relationship</a:t>
          </a:r>
        </a:p>
      </dgm:t>
    </dgm:pt>
    <dgm:pt modelId="{F52754D5-35D8-49B8-AFA8-E8E03995C659}" type="parTrans" cxnId="{C693DD34-025C-4E91-8A26-980978289E58}">
      <dgm:prSet/>
      <dgm:spPr/>
      <dgm:t>
        <a:bodyPr/>
        <a:lstStyle/>
        <a:p>
          <a:endParaRPr lang="en-US"/>
        </a:p>
      </dgm:t>
    </dgm:pt>
    <dgm:pt modelId="{F5DAA61E-776C-405C-876B-1357C399EFF1}" type="sibTrans" cxnId="{C693DD34-025C-4E91-8A26-980978289E58}">
      <dgm:prSet/>
      <dgm:spPr/>
      <dgm:t>
        <a:bodyPr/>
        <a:lstStyle/>
        <a:p>
          <a:endParaRPr lang="en-US"/>
        </a:p>
      </dgm:t>
    </dgm:pt>
    <dgm:pt modelId="{230D06A8-5969-4586-9818-071E253317CD}">
      <dgm:prSet/>
      <dgm:spPr/>
      <dgm:t>
        <a:bodyPr/>
        <a:lstStyle/>
        <a:p>
          <a:r>
            <a:rPr lang="en-US" b="1"/>
            <a:t>Mileage: </a:t>
          </a:r>
          <a:r>
            <a:rPr lang="en-US"/>
            <a:t>negative relationship</a:t>
          </a:r>
        </a:p>
      </dgm:t>
    </dgm:pt>
    <dgm:pt modelId="{C84D69DE-2D03-4785-87FB-4A4C9754FFA0}" type="parTrans" cxnId="{A53D85B3-13F4-492D-9D29-F08FBFEE6870}">
      <dgm:prSet/>
      <dgm:spPr/>
      <dgm:t>
        <a:bodyPr/>
        <a:lstStyle/>
        <a:p>
          <a:endParaRPr lang="en-US"/>
        </a:p>
      </dgm:t>
    </dgm:pt>
    <dgm:pt modelId="{4D61F46A-4856-4644-93AB-D504E96EED5D}" type="sibTrans" cxnId="{A53D85B3-13F4-492D-9D29-F08FBFEE6870}">
      <dgm:prSet/>
      <dgm:spPr/>
      <dgm:t>
        <a:bodyPr/>
        <a:lstStyle/>
        <a:p>
          <a:endParaRPr lang="en-US"/>
        </a:p>
      </dgm:t>
    </dgm:pt>
    <dgm:pt modelId="{C095303C-CFA0-BC47-8011-8D1D89F64C27}">
      <dgm:prSet/>
      <dgm:spPr/>
      <dgm:t>
        <a:bodyPr/>
        <a:lstStyle/>
        <a:p>
          <a:r>
            <a:rPr lang="en-US" b="1" dirty="0"/>
            <a:t>Body: </a:t>
          </a:r>
          <a:r>
            <a:rPr lang="en-US" dirty="0"/>
            <a:t>some bodies are more popular than others</a:t>
          </a:r>
        </a:p>
      </dgm:t>
    </dgm:pt>
    <dgm:pt modelId="{A86847C6-2ABA-9749-B240-C6283C3E2851}" type="parTrans" cxnId="{1E2FBD00-3E6C-BB4B-BB09-606F0485A614}">
      <dgm:prSet/>
      <dgm:spPr/>
      <dgm:t>
        <a:bodyPr/>
        <a:lstStyle/>
        <a:p>
          <a:endParaRPr lang="en-US"/>
        </a:p>
      </dgm:t>
    </dgm:pt>
    <dgm:pt modelId="{D68E7863-E9A7-474F-870F-E75C7DBC2F59}" type="sibTrans" cxnId="{1E2FBD00-3E6C-BB4B-BB09-606F0485A614}">
      <dgm:prSet/>
      <dgm:spPr/>
      <dgm:t>
        <a:bodyPr/>
        <a:lstStyle/>
        <a:p>
          <a:endParaRPr lang="en-US"/>
        </a:p>
      </dgm:t>
    </dgm:pt>
    <dgm:pt modelId="{223513A0-81CE-A349-859F-FF5FCBB215EF}" type="pres">
      <dgm:prSet presAssocID="{2543AE74-2EB6-4EBD-AF41-43C191639395}" presName="linear" presStyleCnt="0">
        <dgm:presLayoutVars>
          <dgm:dir/>
          <dgm:animLvl val="lvl"/>
          <dgm:resizeHandles val="exact"/>
        </dgm:presLayoutVars>
      </dgm:prSet>
      <dgm:spPr/>
    </dgm:pt>
    <dgm:pt modelId="{1EF77619-FC13-6F45-8906-80497128879F}" type="pres">
      <dgm:prSet presAssocID="{65199490-07E5-404A-9AE5-85D883BCF260}" presName="parentLin" presStyleCnt="0"/>
      <dgm:spPr/>
    </dgm:pt>
    <dgm:pt modelId="{4D3A1C52-63DF-574E-A67C-B550E744466B}" type="pres">
      <dgm:prSet presAssocID="{65199490-07E5-404A-9AE5-85D883BCF260}" presName="parentLeftMargin" presStyleLbl="node1" presStyleIdx="0" presStyleCnt="2"/>
      <dgm:spPr/>
    </dgm:pt>
    <dgm:pt modelId="{C42305B1-F7BB-D642-955D-95F37649DCE2}" type="pres">
      <dgm:prSet presAssocID="{65199490-07E5-404A-9AE5-85D883BCF2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A0872E-3510-3943-A021-E9D4BA33627E}" type="pres">
      <dgm:prSet presAssocID="{65199490-07E5-404A-9AE5-85D883BCF260}" presName="negativeSpace" presStyleCnt="0"/>
      <dgm:spPr/>
    </dgm:pt>
    <dgm:pt modelId="{1E9EAC43-8B70-4041-A01E-0DCC684949EB}" type="pres">
      <dgm:prSet presAssocID="{65199490-07E5-404A-9AE5-85D883BCF260}" presName="childText" presStyleLbl="conFgAcc1" presStyleIdx="0" presStyleCnt="2">
        <dgm:presLayoutVars>
          <dgm:bulletEnabled val="1"/>
        </dgm:presLayoutVars>
      </dgm:prSet>
      <dgm:spPr/>
    </dgm:pt>
    <dgm:pt modelId="{06063E9A-4469-2842-8CFA-081BD3822DF2}" type="pres">
      <dgm:prSet presAssocID="{FA1A1274-BF04-430E-8F2F-E12F695252D6}" presName="spaceBetweenRectangles" presStyleCnt="0"/>
      <dgm:spPr/>
    </dgm:pt>
    <dgm:pt modelId="{F88E7631-8487-8A45-B635-FDF9FC9F164C}" type="pres">
      <dgm:prSet presAssocID="{9A7D062E-283D-464D-B3D2-89221ED99E14}" presName="parentLin" presStyleCnt="0"/>
      <dgm:spPr/>
    </dgm:pt>
    <dgm:pt modelId="{B5028558-241F-F44D-B69D-42DE2A6A2DC4}" type="pres">
      <dgm:prSet presAssocID="{9A7D062E-283D-464D-B3D2-89221ED99E14}" presName="parentLeftMargin" presStyleLbl="node1" presStyleIdx="0" presStyleCnt="2"/>
      <dgm:spPr/>
    </dgm:pt>
    <dgm:pt modelId="{F6604DC2-65CA-824F-B3BC-9A0444354D9B}" type="pres">
      <dgm:prSet presAssocID="{9A7D062E-283D-464D-B3D2-89221ED99E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A450FA6-9C64-EB45-86E2-E2E2A02BFDB8}" type="pres">
      <dgm:prSet presAssocID="{9A7D062E-283D-464D-B3D2-89221ED99E14}" presName="negativeSpace" presStyleCnt="0"/>
      <dgm:spPr/>
    </dgm:pt>
    <dgm:pt modelId="{32386608-5628-614A-A080-B06E9DC8D4FD}" type="pres">
      <dgm:prSet presAssocID="{9A7D062E-283D-464D-B3D2-89221ED99E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E2FBD00-3E6C-BB4B-BB09-606F0485A614}" srcId="{9A7D062E-283D-464D-B3D2-89221ED99E14}" destId="{C095303C-CFA0-BC47-8011-8D1D89F64C27}" srcOrd="2" destOrd="0" parTransId="{A86847C6-2ABA-9749-B240-C6283C3E2851}" sibTransId="{D68E7863-E9A7-474F-870F-E75C7DBC2F59}"/>
    <dgm:cxn modelId="{276C6B17-AC83-D647-BDF4-3FFCF17F6CB4}" type="presOf" srcId="{A5E0B5BC-E26A-4C24-B3CD-CDDAAD07D586}" destId="{1E9EAC43-8B70-4041-A01E-0DCC684949EB}" srcOrd="0" destOrd="0" presId="urn:microsoft.com/office/officeart/2005/8/layout/list1"/>
    <dgm:cxn modelId="{CB26F717-BF50-4203-B6E3-D45AB41A2E3D}" srcId="{2543AE74-2EB6-4EBD-AF41-43C191639395}" destId="{9A7D062E-283D-464D-B3D2-89221ED99E14}" srcOrd="1" destOrd="0" parTransId="{009D254A-DB75-433C-B8C2-A1912ED9DDAB}" sibTransId="{925337F0-D970-43D5-B0F7-42B65B9141FB}"/>
    <dgm:cxn modelId="{D9960E19-5F13-1A44-AB68-9D07517E7215}" type="presOf" srcId="{A6440422-472D-4195-8BC9-902FD721FE3A}" destId="{32386608-5628-614A-A080-B06E9DC8D4FD}" srcOrd="0" destOrd="3" presId="urn:microsoft.com/office/officeart/2005/8/layout/list1"/>
    <dgm:cxn modelId="{C693DD34-025C-4E91-8A26-980978289E58}" srcId="{9A7D062E-283D-464D-B3D2-89221ED99E14}" destId="{A6440422-472D-4195-8BC9-902FD721FE3A}" srcOrd="3" destOrd="0" parTransId="{F52754D5-35D8-49B8-AFA8-E8E03995C659}" sibTransId="{F5DAA61E-776C-405C-876B-1357C399EFF1}"/>
    <dgm:cxn modelId="{8D9B3441-270B-A645-99F9-4A6E283F04A6}" type="presOf" srcId="{2543AE74-2EB6-4EBD-AF41-43C191639395}" destId="{223513A0-81CE-A349-859F-FF5FCBB215EF}" srcOrd="0" destOrd="0" presId="urn:microsoft.com/office/officeart/2005/8/layout/list1"/>
    <dgm:cxn modelId="{246E7D54-33C5-B842-960D-C0B9ABBAFE1C}" type="presOf" srcId="{4C8C8C9A-3ADF-4F5C-AD00-F6431150A25F}" destId="{32386608-5628-614A-A080-B06E9DC8D4FD}" srcOrd="0" destOrd="1" presId="urn:microsoft.com/office/officeart/2005/8/layout/list1"/>
    <dgm:cxn modelId="{89771F5E-4C8F-794E-9C08-8018CC9885E3}" type="presOf" srcId="{9A7D062E-283D-464D-B3D2-89221ED99E14}" destId="{B5028558-241F-F44D-B69D-42DE2A6A2DC4}" srcOrd="0" destOrd="0" presId="urn:microsoft.com/office/officeart/2005/8/layout/list1"/>
    <dgm:cxn modelId="{31621E7B-8493-E34F-92EF-912A0454CC1A}" type="presOf" srcId="{CD57D3C3-A174-497C-8819-C19A5A98C233}" destId="{32386608-5628-614A-A080-B06E9DC8D4FD}" srcOrd="0" destOrd="0" presId="urn:microsoft.com/office/officeart/2005/8/layout/list1"/>
    <dgm:cxn modelId="{1B555391-9258-2F46-A251-17B7B79A28AB}" type="presOf" srcId="{C095303C-CFA0-BC47-8011-8D1D89F64C27}" destId="{32386608-5628-614A-A080-B06E9DC8D4FD}" srcOrd="0" destOrd="2" presId="urn:microsoft.com/office/officeart/2005/8/layout/list1"/>
    <dgm:cxn modelId="{CC5FD797-5F6B-0745-A417-D00B01993000}" type="presOf" srcId="{65199490-07E5-404A-9AE5-85D883BCF260}" destId="{4D3A1C52-63DF-574E-A67C-B550E744466B}" srcOrd="0" destOrd="0" presId="urn:microsoft.com/office/officeart/2005/8/layout/list1"/>
    <dgm:cxn modelId="{6326329A-D74A-4423-AD47-0A19A508318D}" srcId="{9A7D062E-283D-464D-B3D2-89221ED99E14}" destId="{CD57D3C3-A174-497C-8819-C19A5A98C233}" srcOrd="0" destOrd="0" parTransId="{F7562A0B-9B5B-4A29-9012-8CEEAFC0F391}" sibTransId="{EEF9C9CC-D8D4-4447-B08A-D859EC651EF1}"/>
    <dgm:cxn modelId="{A53D85B3-13F4-492D-9D29-F08FBFEE6870}" srcId="{9A7D062E-283D-464D-B3D2-89221ED99E14}" destId="{230D06A8-5969-4586-9818-071E253317CD}" srcOrd="4" destOrd="0" parTransId="{C84D69DE-2D03-4785-87FB-4A4C9754FFA0}" sibTransId="{4D61F46A-4856-4644-93AB-D504E96EED5D}"/>
    <dgm:cxn modelId="{E344FFC0-AE52-4800-8510-AE26176EE5C5}" srcId="{9A7D062E-283D-464D-B3D2-89221ED99E14}" destId="{4C8C8C9A-3ADF-4F5C-AD00-F6431150A25F}" srcOrd="1" destOrd="0" parTransId="{C487A76D-BCEB-46A3-9246-F6D5FD49B508}" sibTransId="{E5A8D3AA-E446-4B59-91A8-D3F616E3BA35}"/>
    <dgm:cxn modelId="{D576A9CA-E028-604D-8B05-54BE503593F0}" type="presOf" srcId="{65199490-07E5-404A-9AE5-85D883BCF260}" destId="{C42305B1-F7BB-D642-955D-95F37649DCE2}" srcOrd="1" destOrd="0" presId="urn:microsoft.com/office/officeart/2005/8/layout/list1"/>
    <dgm:cxn modelId="{A8C5E8D7-459E-2D42-B338-38E5ED6B57B8}" type="presOf" srcId="{9A7D062E-283D-464D-B3D2-89221ED99E14}" destId="{F6604DC2-65CA-824F-B3BC-9A0444354D9B}" srcOrd="1" destOrd="0" presId="urn:microsoft.com/office/officeart/2005/8/layout/list1"/>
    <dgm:cxn modelId="{B510C8E3-D6A9-E14D-81C2-5ED1519F6E5A}" type="presOf" srcId="{230D06A8-5969-4586-9818-071E253317CD}" destId="{32386608-5628-614A-A080-B06E9DC8D4FD}" srcOrd="0" destOrd="4" presId="urn:microsoft.com/office/officeart/2005/8/layout/list1"/>
    <dgm:cxn modelId="{CDBB10E9-2692-4051-A267-C7368892BD2B}" srcId="{2543AE74-2EB6-4EBD-AF41-43C191639395}" destId="{65199490-07E5-404A-9AE5-85D883BCF260}" srcOrd="0" destOrd="0" parTransId="{B37CD81E-8120-4E83-AEDE-2BC2AE2E8EF4}" sibTransId="{FA1A1274-BF04-430E-8F2F-E12F695252D6}"/>
    <dgm:cxn modelId="{D3BBE9FD-BBF7-42D4-ABAD-7144F5B5309D}" srcId="{65199490-07E5-404A-9AE5-85D883BCF260}" destId="{A5E0B5BC-E26A-4C24-B3CD-CDDAAD07D586}" srcOrd="0" destOrd="0" parTransId="{80F1125F-6452-4FE8-AC82-F9C019638216}" sibTransId="{337DBCC6-A653-4463-AE38-A38E2028ABF5}"/>
    <dgm:cxn modelId="{985CB1C9-4194-5A4E-B626-1A40C98EF0CC}" type="presParOf" srcId="{223513A0-81CE-A349-859F-FF5FCBB215EF}" destId="{1EF77619-FC13-6F45-8906-80497128879F}" srcOrd="0" destOrd="0" presId="urn:microsoft.com/office/officeart/2005/8/layout/list1"/>
    <dgm:cxn modelId="{61F9D51C-8495-8747-8941-3076543E0295}" type="presParOf" srcId="{1EF77619-FC13-6F45-8906-80497128879F}" destId="{4D3A1C52-63DF-574E-A67C-B550E744466B}" srcOrd="0" destOrd="0" presId="urn:microsoft.com/office/officeart/2005/8/layout/list1"/>
    <dgm:cxn modelId="{F6B0A889-2221-CD4C-BAEF-A4A72550EF37}" type="presParOf" srcId="{1EF77619-FC13-6F45-8906-80497128879F}" destId="{C42305B1-F7BB-D642-955D-95F37649DCE2}" srcOrd="1" destOrd="0" presId="urn:microsoft.com/office/officeart/2005/8/layout/list1"/>
    <dgm:cxn modelId="{98616CF4-A3ED-4B4E-AB30-2ECF3CB58A7B}" type="presParOf" srcId="{223513A0-81CE-A349-859F-FF5FCBB215EF}" destId="{6CA0872E-3510-3943-A021-E9D4BA33627E}" srcOrd="1" destOrd="0" presId="urn:microsoft.com/office/officeart/2005/8/layout/list1"/>
    <dgm:cxn modelId="{3B926A96-6114-0C44-BA10-E8BA2892BF4B}" type="presParOf" srcId="{223513A0-81CE-A349-859F-FF5FCBB215EF}" destId="{1E9EAC43-8B70-4041-A01E-0DCC684949EB}" srcOrd="2" destOrd="0" presId="urn:microsoft.com/office/officeart/2005/8/layout/list1"/>
    <dgm:cxn modelId="{1461C057-0885-864A-8F34-E291B24A9B88}" type="presParOf" srcId="{223513A0-81CE-A349-859F-FF5FCBB215EF}" destId="{06063E9A-4469-2842-8CFA-081BD3822DF2}" srcOrd="3" destOrd="0" presId="urn:microsoft.com/office/officeart/2005/8/layout/list1"/>
    <dgm:cxn modelId="{6C06EF0E-FDCA-F741-8936-B81A0DA334AF}" type="presParOf" srcId="{223513A0-81CE-A349-859F-FF5FCBB215EF}" destId="{F88E7631-8487-8A45-B635-FDF9FC9F164C}" srcOrd="4" destOrd="0" presId="urn:microsoft.com/office/officeart/2005/8/layout/list1"/>
    <dgm:cxn modelId="{B7621265-7B30-D04A-85E1-163F05887FD3}" type="presParOf" srcId="{F88E7631-8487-8A45-B635-FDF9FC9F164C}" destId="{B5028558-241F-F44D-B69D-42DE2A6A2DC4}" srcOrd="0" destOrd="0" presId="urn:microsoft.com/office/officeart/2005/8/layout/list1"/>
    <dgm:cxn modelId="{EF0B9DA2-844C-F643-BF0E-13B12827EABD}" type="presParOf" srcId="{F88E7631-8487-8A45-B635-FDF9FC9F164C}" destId="{F6604DC2-65CA-824F-B3BC-9A0444354D9B}" srcOrd="1" destOrd="0" presId="urn:microsoft.com/office/officeart/2005/8/layout/list1"/>
    <dgm:cxn modelId="{595A4BD9-78ED-4A41-B126-FC9BA89F3689}" type="presParOf" srcId="{223513A0-81CE-A349-859F-FF5FCBB215EF}" destId="{AA450FA6-9C64-EB45-86E2-E2E2A02BFDB8}" srcOrd="5" destOrd="0" presId="urn:microsoft.com/office/officeart/2005/8/layout/list1"/>
    <dgm:cxn modelId="{92426FC8-801C-B742-8634-0AEF34B51A5D}" type="presParOf" srcId="{223513A0-81CE-A349-859F-FF5FCBB215EF}" destId="{32386608-5628-614A-A080-B06E9DC8D4F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22A014-B171-4F83-ADC8-B407D794A8C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834BC1-B699-4FB3-A950-79BD607748DA}">
      <dgm:prSet/>
      <dgm:spPr/>
      <dgm:t>
        <a:bodyPr/>
        <a:lstStyle/>
        <a:p>
          <a:r>
            <a:rPr lang="en-US"/>
            <a:t>Omitting missing values</a:t>
          </a:r>
        </a:p>
      </dgm:t>
    </dgm:pt>
    <dgm:pt modelId="{39FC6996-6B49-49B9-994F-B7A75DE1BA7D}" type="parTrans" cxnId="{E37AC56E-AED0-4A5F-9A0C-EDDD9096E2A3}">
      <dgm:prSet/>
      <dgm:spPr/>
      <dgm:t>
        <a:bodyPr/>
        <a:lstStyle/>
        <a:p>
          <a:endParaRPr lang="en-US"/>
        </a:p>
      </dgm:t>
    </dgm:pt>
    <dgm:pt modelId="{A266D83B-63EB-4F85-93CB-4BC357265823}" type="sibTrans" cxnId="{E37AC56E-AED0-4A5F-9A0C-EDDD9096E2A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9D550D2-29DF-4668-81EE-2D35C515AEEE}">
      <dgm:prSet/>
      <dgm:spPr/>
      <dgm:t>
        <a:bodyPr/>
        <a:lstStyle/>
        <a:p>
          <a:r>
            <a:rPr lang="en-US"/>
            <a:t>Recoding categorical predictors</a:t>
          </a:r>
        </a:p>
      </dgm:t>
    </dgm:pt>
    <dgm:pt modelId="{14CDE106-225F-4CE4-BD32-D270B4F40094}" type="parTrans" cxnId="{6B08611A-E26F-48E0-8A96-CBF13461608C}">
      <dgm:prSet/>
      <dgm:spPr/>
      <dgm:t>
        <a:bodyPr/>
        <a:lstStyle/>
        <a:p>
          <a:endParaRPr lang="en-US"/>
        </a:p>
      </dgm:t>
    </dgm:pt>
    <dgm:pt modelId="{DA10D9F4-4EA1-423E-88A2-A7CCF4418E84}" type="sibTrans" cxnId="{6B08611A-E26F-48E0-8A96-CBF13461608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4571EB3-4077-4C6E-A979-CF06EABF8F05}">
      <dgm:prSet/>
      <dgm:spPr/>
      <dgm:t>
        <a:bodyPr/>
        <a:lstStyle/>
        <a:p>
          <a:r>
            <a:rPr lang="en-US"/>
            <a:t>Removing outliers</a:t>
          </a:r>
        </a:p>
      </dgm:t>
    </dgm:pt>
    <dgm:pt modelId="{4C9412F1-6DDD-4DE7-B32D-A099E18E6003}" type="parTrans" cxnId="{1EEDCEAB-FB73-4547-87D6-B25DE20A4CD1}">
      <dgm:prSet/>
      <dgm:spPr/>
      <dgm:t>
        <a:bodyPr/>
        <a:lstStyle/>
        <a:p>
          <a:endParaRPr lang="en-US"/>
        </a:p>
      </dgm:t>
    </dgm:pt>
    <dgm:pt modelId="{6E0A8E0D-D2C1-4710-B84A-CA956EBB1D4E}" type="sibTrans" cxnId="{1EEDCEAB-FB73-4547-87D6-B25DE20A4CD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27004A8-E58F-4CE3-9EA2-25FF7259A974}">
      <dgm:prSet/>
      <dgm:spPr/>
      <dgm:t>
        <a:bodyPr/>
        <a:lstStyle/>
        <a:p>
          <a:r>
            <a:rPr lang="en-US"/>
            <a:t>Dropping unnecessary columns</a:t>
          </a:r>
        </a:p>
      </dgm:t>
    </dgm:pt>
    <dgm:pt modelId="{62EE1ED3-E07A-4171-AEAE-A7735AB4D0F3}" type="parTrans" cxnId="{CC707C1F-47A9-4C01-8520-A77A485DEF65}">
      <dgm:prSet/>
      <dgm:spPr/>
      <dgm:t>
        <a:bodyPr/>
        <a:lstStyle/>
        <a:p>
          <a:endParaRPr lang="en-US"/>
        </a:p>
      </dgm:t>
    </dgm:pt>
    <dgm:pt modelId="{39093285-123B-437C-B74B-A152478E3A17}" type="sibTrans" cxnId="{CC707C1F-47A9-4C01-8520-A77A485DEF65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CA5748E-8722-5F44-B4B1-BEDCAC600BE6}" type="pres">
      <dgm:prSet presAssocID="{E822A014-B171-4F83-ADC8-B407D794A8C2}" presName="Name0" presStyleCnt="0">
        <dgm:presLayoutVars>
          <dgm:animLvl val="lvl"/>
          <dgm:resizeHandles val="exact"/>
        </dgm:presLayoutVars>
      </dgm:prSet>
      <dgm:spPr/>
    </dgm:pt>
    <dgm:pt modelId="{0C5FE62F-0BB0-AD43-BCFD-70AE069BE4B5}" type="pres">
      <dgm:prSet presAssocID="{58834BC1-B699-4FB3-A950-79BD607748DA}" presName="compositeNode" presStyleCnt="0">
        <dgm:presLayoutVars>
          <dgm:bulletEnabled val="1"/>
        </dgm:presLayoutVars>
      </dgm:prSet>
      <dgm:spPr/>
    </dgm:pt>
    <dgm:pt modelId="{3C86D781-A09B-4641-B0F1-2FF087204FFE}" type="pres">
      <dgm:prSet presAssocID="{58834BC1-B699-4FB3-A950-79BD607748DA}" presName="bgRect" presStyleLbl="alignNode1" presStyleIdx="0" presStyleCnt="4"/>
      <dgm:spPr/>
    </dgm:pt>
    <dgm:pt modelId="{278EE08A-EA4A-3049-B774-04165062AA71}" type="pres">
      <dgm:prSet presAssocID="{A266D83B-63EB-4F85-93CB-4BC35726582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700FE48B-52BA-474A-BE88-4EB2CBC51730}" type="pres">
      <dgm:prSet presAssocID="{58834BC1-B699-4FB3-A950-79BD607748DA}" presName="nodeRect" presStyleLbl="alignNode1" presStyleIdx="0" presStyleCnt="4">
        <dgm:presLayoutVars>
          <dgm:bulletEnabled val="1"/>
        </dgm:presLayoutVars>
      </dgm:prSet>
      <dgm:spPr/>
    </dgm:pt>
    <dgm:pt modelId="{720A9286-5102-7E47-82BC-C70BD91DE113}" type="pres">
      <dgm:prSet presAssocID="{A266D83B-63EB-4F85-93CB-4BC357265823}" presName="sibTrans" presStyleCnt="0"/>
      <dgm:spPr/>
    </dgm:pt>
    <dgm:pt modelId="{89B532B5-8700-EF4B-8D6C-9F0DB455C0FC}" type="pres">
      <dgm:prSet presAssocID="{09D550D2-29DF-4668-81EE-2D35C515AEEE}" presName="compositeNode" presStyleCnt="0">
        <dgm:presLayoutVars>
          <dgm:bulletEnabled val="1"/>
        </dgm:presLayoutVars>
      </dgm:prSet>
      <dgm:spPr/>
    </dgm:pt>
    <dgm:pt modelId="{D7084EF3-BEA8-C74F-84B7-343BF7FAE143}" type="pres">
      <dgm:prSet presAssocID="{09D550D2-29DF-4668-81EE-2D35C515AEEE}" presName="bgRect" presStyleLbl="alignNode1" presStyleIdx="1" presStyleCnt="4"/>
      <dgm:spPr/>
    </dgm:pt>
    <dgm:pt modelId="{AF246CA7-BFBC-8743-9B98-D08A31E0B885}" type="pres">
      <dgm:prSet presAssocID="{DA10D9F4-4EA1-423E-88A2-A7CCF4418E84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654FFF8-82CF-7345-845C-9173D7CDCF24}" type="pres">
      <dgm:prSet presAssocID="{09D550D2-29DF-4668-81EE-2D35C515AEEE}" presName="nodeRect" presStyleLbl="alignNode1" presStyleIdx="1" presStyleCnt="4">
        <dgm:presLayoutVars>
          <dgm:bulletEnabled val="1"/>
        </dgm:presLayoutVars>
      </dgm:prSet>
      <dgm:spPr/>
    </dgm:pt>
    <dgm:pt modelId="{1E410CED-1C30-054B-AF51-CB4E51E7DC9C}" type="pres">
      <dgm:prSet presAssocID="{DA10D9F4-4EA1-423E-88A2-A7CCF4418E84}" presName="sibTrans" presStyleCnt="0"/>
      <dgm:spPr/>
    </dgm:pt>
    <dgm:pt modelId="{3D25F535-B6A8-D64E-9537-789996A514F1}" type="pres">
      <dgm:prSet presAssocID="{54571EB3-4077-4C6E-A979-CF06EABF8F05}" presName="compositeNode" presStyleCnt="0">
        <dgm:presLayoutVars>
          <dgm:bulletEnabled val="1"/>
        </dgm:presLayoutVars>
      </dgm:prSet>
      <dgm:spPr/>
    </dgm:pt>
    <dgm:pt modelId="{A875CD7D-00E5-D74C-B2A3-474EC0012ECA}" type="pres">
      <dgm:prSet presAssocID="{54571EB3-4077-4C6E-A979-CF06EABF8F05}" presName="bgRect" presStyleLbl="alignNode1" presStyleIdx="2" presStyleCnt="4"/>
      <dgm:spPr/>
    </dgm:pt>
    <dgm:pt modelId="{6EC2F25D-EBB8-654B-9239-E2461EB56AB5}" type="pres">
      <dgm:prSet presAssocID="{6E0A8E0D-D2C1-4710-B84A-CA956EBB1D4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B1DB4A52-2C67-5845-A4D6-1428181884DF}" type="pres">
      <dgm:prSet presAssocID="{54571EB3-4077-4C6E-A979-CF06EABF8F05}" presName="nodeRect" presStyleLbl="alignNode1" presStyleIdx="2" presStyleCnt="4">
        <dgm:presLayoutVars>
          <dgm:bulletEnabled val="1"/>
        </dgm:presLayoutVars>
      </dgm:prSet>
      <dgm:spPr/>
    </dgm:pt>
    <dgm:pt modelId="{FAE3D738-4CBB-6647-9968-F19D941A7CDB}" type="pres">
      <dgm:prSet presAssocID="{6E0A8E0D-D2C1-4710-B84A-CA956EBB1D4E}" presName="sibTrans" presStyleCnt="0"/>
      <dgm:spPr/>
    </dgm:pt>
    <dgm:pt modelId="{6C45D6A0-CEE4-B143-AC6F-571A3692EBDB}" type="pres">
      <dgm:prSet presAssocID="{F27004A8-E58F-4CE3-9EA2-25FF7259A974}" presName="compositeNode" presStyleCnt="0">
        <dgm:presLayoutVars>
          <dgm:bulletEnabled val="1"/>
        </dgm:presLayoutVars>
      </dgm:prSet>
      <dgm:spPr/>
    </dgm:pt>
    <dgm:pt modelId="{0ADAD664-B8F2-044D-8718-A0CC2BECA6F6}" type="pres">
      <dgm:prSet presAssocID="{F27004A8-E58F-4CE3-9EA2-25FF7259A974}" presName="bgRect" presStyleLbl="alignNode1" presStyleIdx="3" presStyleCnt="4"/>
      <dgm:spPr/>
    </dgm:pt>
    <dgm:pt modelId="{45DEB403-951F-B34E-8619-E2BF6E187A89}" type="pres">
      <dgm:prSet presAssocID="{39093285-123B-437C-B74B-A152478E3A17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158A76E3-92A1-1846-BADF-4D34EB4CA550}" type="pres">
      <dgm:prSet presAssocID="{F27004A8-E58F-4CE3-9EA2-25FF7259A97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3CC390E-E5BD-B540-8650-D222EDE1AE9A}" type="presOf" srcId="{39093285-123B-437C-B74B-A152478E3A17}" destId="{45DEB403-951F-B34E-8619-E2BF6E187A89}" srcOrd="0" destOrd="0" presId="urn:microsoft.com/office/officeart/2016/7/layout/LinearBlockProcessNumbered"/>
    <dgm:cxn modelId="{A8E4C212-15C8-2640-8E5E-C5A4C6A837B3}" type="presOf" srcId="{58834BC1-B699-4FB3-A950-79BD607748DA}" destId="{700FE48B-52BA-474A-BE88-4EB2CBC51730}" srcOrd="1" destOrd="0" presId="urn:microsoft.com/office/officeart/2016/7/layout/LinearBlockProcessNumbered"/>
    <dgm:cxn modelId="{6B08611A-E26F-48E0-8A96-CBF13461608C}" srcId="{E822A014-B171-4F83-ADC8-B407D794A8C2}" destId="{09D550D2-29DF-4668-81EE-2D35C515AEEE}" srcOrd="1" destOrd="0" parTransId="{14CDE106-225F-4CE4-BD32-D270B4F40094}" sibTransId="{DA10D9F4-4EA1-423E-88A2-A7CCF4418E84}"/>
    <dgm:cxn modelId="{CC707C1F-47A9-4C01-8520-A77A485DEF65}" srcId="{E822A014-B171-4F83-ADC8-B407D794A8C2}" destId="{F27004A8-E58F-4CE3-9EA2-25FF7259A974}" srcOrd="3" destOrd="0" parTransId="{62EE1ED3-E07A-4171-AEAE-A7735AB4D0F3}" sibTransId="{39093285-123B-437C-B74B-A152478E3A17}"/>
    <dgm:cxn modelId="{E4301928-C092-6143-BD13-004A03B33B71}" type="presOf" srcId="{E822A014-B171-4F83-ADC8-B407D794A8C2}" destId="{ECA5748E-8722-5F44-B4B1-BEDCAC600BE6}" srcOrd="0" destOrd="0" presId="urn:microsoft.com/office/officeart/2016/7/layout/LinearBlockProcessNumbered"/>
    <dgm:cxn modelId="{B00A4C28-D416-894E-8457-43C0A803E649}" type="presOf" srcId="{6E0A8E0D-D2C1-4710-B84A-CA956EBB1D4E}" destId="{6EC2F25D-EBB8-654B-9239-E2461EB56AB5}" srcOrd="0" destOrd="0" presId="urn:microsoft.com/office/officeart/2016/7/layout/LinearBlockProcessNumbered"/>
    <dgm:cxn modelId="{2D539043-1C89-FD4D-9B09-3BD19834979D}" type="presOf" srcId="{DA10D9F4-4EA1-423E-88A2-A7CCF4418E84}" destId="{AF246CA7-BFBC-8743-9B98-D08A31E0B885}" srcOrd="0" destOrd="0" presId="urn:microsoft.com/office/officeart/2016/7/layout/LinearBlockProcessNumbered"/>
    <dgm:cxn modelId="{13AB4E5C-A0C0-2C4B-B85E-A80181857935}" type="presOf" srcId="{09D550D2-29DF-4668-81EE-2D35C515AEEE}" destId="{D7084EF3-BEA8-C74F-84B7-343BF7FAE143}" srcOrd="0" destOrd="0" presId="urn:microsoft.com/office/officeart/2016/7/layout/LinearBlockProcessNumbered"/>
    <dgm:cxn modelId="{E37AC56E-AED0-4A5F-9A0C-EDDD9096E2A3}" srcId="{E822A014-B171-4F83-ADC8-B407D794A8C2}" destId="{58834BC1-B699-4FB3-A950-79BD607748DA}" srcOrd="0" destOrd="0" parTransId="{39FC6996-6B49-49B9-994F-B7A75DE1BA7D}" sibTransId="{A266D83B-63EB-4F85-93CB-4BC357265823}"/>
    <dgm:cxn modelId="{47630470-EA8B-2344-94C9-72824B033967}" type="presOf" srcId="{09D550D2-29DF-4668-81EE-2D35C515AEEE}" destId="{7654FFF8-82CF-7345-845C-9173D7CDCF24}" srcOrd="1" destOrd="0" presId="urn:microsoft.com/office/officeart/2016/7/layout/LinearBlockProcessNumbered"/>
    <dgm:cxn modelId="{6C6FFF72-6BA9-DC4E-8FD1-1A05DC59AB20}" type="presOf" srcId="{F27004A8-E58F-4CE3-9EA2-25FF7259A974}" destId="{158A76E3-92A1-1846-BADF-4D34EB4CA550}" srcOrd="1" destOrd="0" presId="urn:microsoft.com/office/officeart/2016/7/layout/LinearBlockProcessNumbered"/>
    <dgm:cxn modelId="{797A667C-E60C-814C-972A-2E7AA0DB14A1}" type="presOf" srcId="{58834BC1-B699-4FB3-A950-79BD607748DA}" destId="{3C86D781-A09B-4641-B0F1-2FF087204FFE}" srcOrd="0" destOrd="0" presId="urn:microsoft.com/office/officeart/2016/7/layout/LinearBlockProcessNumbered"/>
    <dgm:cxn modelId="{30AC418A-4B18-5642-B511-A47F4431DA71}" type="presOf" srcId="{F27004A8-E58F-4CE3-9EA2-25FF7259A974}" destId="{0ADAD664-B8F2-044D-8718-A0CC2BECA6F6}" srcOrd="0" destOrd="0" presId="urn:microsoft.com/office/officeart/2016/7/layout/LinearBlockProcessNumbered"/>
    <dgm:cxn modelId="{1EEDCEAB-FB73-4547-87D6-B25DE20A4CD1}" srcId="{E822A014-B171-4F83-ADC8-B407D794A8C2}" destId="{54571EB3-4077-4C6E-A979-CF06EABF8F05}" srcOrd="2" destOrd="0" parTransId="{4C9412F1-6DDD-4DE7-B32D-A099E18E6003}" sibTransId="{6E0A8E0D-D2C1-4710-B84A-CA956EBB1D4E}"/>
    <dgm:cxn modelId="{C81F1DC1-D1B0-3140-A208-C3B6D1D75F99}" type="presOf" srcId="{54571EB3-4077-4C6E-A979-CF06EABF8F05}" destId="{B1DB4A52-2C67-5845-A4D6-1428181884DF}" srcOrd="1" destOrd="0" presId="urn:microsoft.com/office/officeart/2016/7/layout/LinearBlockProcessNumbered"/>
    <dgm:cxn modelId="{D28B53D3-2F93-6A41-AD1C-64EAE0ADFF9D}" type="presOf" srcId="{A266D83B-63EB-4F85-93CB-4BC357265823}" destId="{278EE08A-EA4A-3049-B774-04165062AA71}" srcOrd="0" destOrd="0" presId="urn:microsoft.com/office/officeart/2016/7/layout/LinearBlockProcessNumbered"/>
    <dgm:cxn modelId="{12F042F3-F1AD-4C4A-B030-A575ACFBA656}" type="presOf" srcId="{54571EB3-4077-4C6E-A979-CF06EABF8F05}" destId="{A875CD7D-00E5-D74C-B2A3-474EC0012ECA}" srcOrd="0" destOrd="0" presId="urn:microsoft.com/office/officeart/2016/7/layout/LinearBlockProcessNumbered"/>
    <dgm:cxn modelId="{B16DCD51-114A-4943-BC4D-CA8002C26F5D}" type="presParOf" srcId="{ECA5748E-8722-5F44-B4B1-BEDCAC600BE6}" destId="{0C5FE62F-0BB0-AD43-BCFD-70AE069BE4B5}" srcOrd="0" destOrd="0" presId="urn:microsoft.com/office/officeart/2016/7/layout/LinearBlockProcessNumbered"/>
    <dgm:cxn modelId="{BE667042-05C7-0D4E-BCB4-5AF9E997D1CC}" type="presParOf" srcId="{0C5FE62F-0BB0-AD43-BCFD-70AE069BE4B5}" destId="{3C86D781-A09B-4641-B0F1-2FF087204FFE}" srcOrd="0" destOrd="0" presId="urn:microsoft.com/office/officeart/2016/7/layout/LinearBlockProcessNumbered"/>
    <dgm:cxn modelId="{B50F8CD7-E0B6-BE40-BD51-B2CE53BB73BA}" type="presParOf" srcId="{0C5FE62F-0BB0-AD43-BCFD-70AE069BE4B5}" destId="{278EE08A-EA4A-3049-B774-04165062AA71}" srcOrd="1" destOrd="0" presId="urn:microsoft.com/office/officeart/2016/7/layout/LinearBlockProcessNumbered"/>
    <dgm:cxn modelId="{D6E8307C-257A-FC40-9BD6-05C2BD212646}" type="presParOf" srcId="{0C5FE62F-0BB0-AD43-BCFD-70AE069BE4B5}" destId="{700FE48B-52BA-474A-BE88-4EB2CBC51730}" srcOrd="2" destOrd="0" presId="urn:microsoft.com/office/officeart/2016/7/layout/LinearBlockProcessNumbered"/>
    <dgm:cxn modelId="{75F05256-C63A-1545-A7C1-02A1DD0E968A}" type="presParOf" srcId="{ECA5748E-8722-5F44-B4B1-BEDCAC600BE6}" destId="{720A9286-5102-7E47-82BC-C70BD91DE113}" srcOrd="1" destOrd="0" presId="urn:microsoft.com/office/officeart/2016/7/layout/LinearBlockProcessNumbered"/>
    <dgm:cxn modelId="{4FCB4816-5C9D-8E42-957C-DF784675E4C0}" type="presParOf" srcId="{ECA5748E-8722-5F44-B4B1-BEDCAC600BE6}" destId="{89B532B5-8700-EF4B-8D6C-9F0DB455C0FC}" srcOrd="2" destOrd="0" presId="urn:microsoft.com/office/officeart/2016/7/layout/LinearBlockProcessNumbered"/>
    <dgm:cxn modelId="{1027F046-003E-9948-B5A3-4E1487DEAB1A}" type="presParOf" srcId="{89B532B5-8700-EF4B-8D6C-9F0DB455C0FC}" destId="{D7084EF3-BEA8-C74F-84B7-343BF7FAE143}" srcOrd="0" destOrd="0" presId="urn:microsoft.com/office/officeart/2016/7/layout/LinearBlockProcessNumbered"/>
    <dgm:cxn modelId="{F0C20631-CA9C-5F4B-A5D6-4A95F654E00A}" type="presParOf" srcId="{89B532B5-8700-EF4B-8D6C-9F0DB455C0FC}" destId="{AF246CA7-BFBC-8743-9B98-D08A31E0B885}" srcOrd="1" destOrd="0" presId="urn:microsoft.com/office/officeart/2016/7/layout/LinearBlockProcessNumbered"/>
    <dgm:cxn modelId="{3E48A90E-57B6-EF49-89D7-1E071A0B87CA}" type="presParOf" srcId="{89B532B5-8700-EF4B-8D6C-9F0DB455C0FC}" destId="{7654FFF8-82CF-7345-845C-9173D7CDCF24}" srcOrd="2" destOrd="0" presId="urn:microsoft.com/office/officeart/2016/7/layout/LinearBlockProcessNumbered"/>
    <dgm:cxn modelId="{3E789ECC-32CE-AF4F-B259-329CA81A4895}" type="presParOf" srcId="{ECA5748E-8722-5F44-B4B1-BEDCAC600BE6}" destId="{1E410CED-1C30-054B-AF51-CB4E51E7DC9C}" srcOrd="3" destOrd="0" presId="urn:microsoft.com/office/officeart/2016/7/layout/LinearBlockProcessNumbered"/>
    <dgm:cxn modelId="{6634C66E-6093-D840-9E86-1DBBF650FE68}" type="presParOf" srcId="{ECA5748E-8722-5F44-B4B1-BEDCAC600BE6}" destId="{3D25F535-B6A8-D64E-9537-789996A514F1}" srcOrd="4" destOrd="0" presId="urn:microsoft.com/office/officeart/2016/7/layout/LinearBlockProcessNumbered"/>
    <dgm:cxn modelId="{43AEE6DA-D353-3E47-AFA9-D7306E183E96}" type="presParOf" srcId="{3D25F535-B6A8-D64E-9537-789996A514F1}" destId="{A875CD7D-00E5-D74C-B2A3-474EC0012ECA}" srcOrd="0" destOrd="0" presId="urn:microsoft.com/office/officeart/2016/7/layout/LinearBlockProcessNumbered"/>
    <dgm:cxn modelId="{0839FC0A-7AD1-4348-AE34-E45D2BF6A609}" type="presParOf" srcId="{3D25F535-B6A8-D64E-9537-789996A514F1}" destId="{6EC2F25D-EBB8-654B-9239-E2461EB56AB5}" srcOrd="1" destOrd="0" presId="urn:microsoft.com/office/officeart/2016/7/layout/LinearBlockProcessNumbered"/>
    <dgm:cxn modelId="{8B6857CE-3D8A-7F4D-BB90-A8B711AEBEDE}" type="presParOf" srcId="{3D25F535-B6A8-D64E-9537-789996A514F1}" destId="{B1DB4A52-2C67-5845-A4D6-1428181884DF}" srcOrd="2" destOrd="0" presId="urn:microsoft.com/office/officeart/2016/7/layout/LinearBlockProcessNumbered"/>
    <dgm:cxn modelId="{BB4C236B-F512-9A47-9DC7-46060921EF2E}" type="presParOf" srcId="{ECA5748E-8722-5F44-B4B1-BEDCAC600BE6}" destId="{FAE3D738-4CBB-6647-9968-F19D941A7CDB}" srcOrd="5" destOrd="0" presId="urn:microsoft.com/office/officeart/2016/7/layout/LinearBlockProcessNumbered"/>
    <dgm:cxn modelId="{E2E0D5C9-588C-2F4F-A5B6-20C9D76AD1AF}" type="presParOf" srcId="{ECA5748E-8722-5F44-B4B1-BEDCAC600BE6}" destId="{6C45D6A0-CEE4-B143-AC6F-571A3692EBDB}" srcOrd="6" destOrd="0" presId="urn:microsoft.com/office/officeart/2016/7/layout/LinearBlockProcessNumbered"/>
    <dgm:cxn modelId="{60845F64-9E51-7146-BC83-1EC33AA17CE5}" type="presParOf" srcId="{6C45D6A0-CEE4-B143-AC6F-571A3692EBDB}" destId="{0ADAD664-B8F2-044D-8718-A0CC2BECA6F6}" srcOrd="0" destOrd="0" presId="urn:microsoft.com/office/officeart/2016/7/layout/LinearBlockProcessNumbered"/>
    <dgm:cxn modelId="{3A5970E5-8FFF-9344-94EA-BA67FD61C4C1}" type="presParOf" srcId="{6C45D6A0-CEE4-B143-AC6F-571A3692EBDB}" destId="{45DEB403-951F-B34E-8619-E2BF6E187A89}" srcOrd="1" destOrd="0" presId="urn:microsoft.com/office/officeart/2016/7/layout/LinearBlockProcessNumbered"/>
    <dgm:cxn modelId="{D925C23D-B94D-EE4D-8527-EDCF167E81DC}" type="presParOf" srcId="{6C45D6A0-CEE4-B143-AC6F-571A3692EBDB}" destId="{158A76E3-92A1-1846-BADF-4D34EB4CA55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2D5853-C721-4C8E-ADAC-E304D3BD1DD8}" type="doc">
      <dgm:prSet loTypeId="urn:microsoft.com/office/officeart/2005/8/layout/default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0E83144-7860-41D7-8646-82446FFED48E}">
      <dgm:prSet/>
      <dgm:spPr/>
      <dgm:t>
        <a:bodyPr/>
        <a:lstStyle/>
        <a:p>
          <a:r>
            <a:rPr lang="en-US" dirty="0"/>
            <a:t>Linearity between dependent &amp; independent variables</a:t>
          </a:r>
        </a:p>
      </dgm:t>
    </dgm:pt>
    <dgm:pt modelId="{615135C0-156E-409E-A461-F446A491756B}" type="parTrans" cxnId="{34CBCAE9-82D6-4257-9605-AF244AAC2802}">
      <dgm:prSet/>
      <dgm:spPr/>
      <dgm:t>
        <a:bodyPr/>
        <a:lstStyle/>
        <a:p>
          <a:endParaRPr lang="en-US"/>
        </a:p>
      </dgm:t>
    </dgm:pt>
    <dgm:pt modelId="{298206DF-F4DB-4393-A1A5-41058A551AB3}" type="sibTrans" cxnId="{34CBCAE9-82D6-4257-9605-AF244AAC2802}">
      <dgm:prSet/>
      <dgm:spPr/>
      <dgm:t>
        <a:bodyPr/>
        <a:lstStyle/>
        <a:p>
          <a:endParaRPr lang="en-US"/>
        </a:p>
      </dgm:t>
    </dgm:pt>
    <dgm:pt modelId="{FDF2D607-C31A-481D-8A65-483692ACF71E}">
      <dgm:prSet/>
      <dgm:spPr/>
      <dgm:t>
        <a:bodyPr/>
        <a:lstStyle/>
        <a:p>
          <a:r>
            <a:rPr lang="en-US" dirty="0"/>
            <a:t>Homoscedasticity</a:t>
          </a:r>
        </a:p>
        <a:p>
          <a:r>
            <a:rPr lang="en-US" dirty="0"/>
            <a:t>(the error term is normally distributed)</a:t>
          </a:r>
        </a:p>
      </dgm:t>
    </dgm:pt>
    <dgm:pt modelId="{CBBF1C17-D8BC-4DA8-94F6-DA283B5BDC0F}" type="parTrans" cxnId="{46EA0827-9C12-4684-B81A-28E969862CB1}">
      <dgm:prSet/>
      <dgm:spPr/>
      <dgm:t>
        <a:bodyPr/>
        <a:lstStyle/>
        <a:p>
          <a:endParaRPr lang="en-US"/>
        </a:p>
      </dgm:t>
    </dgm:pt>
    <dgm:pt modelId="{A68985FC-4A55-4553-BA4B-9E32D717A12A}" type="sibTrans" cxnId="{46EA0827-9C12-4684-B81A-28E969862CB1}">
      <dgm:prSet/>
      <dgm:spPr/>
      <dgm:t>
        <a:bodyPr/>
        <a:lstStyle/>
        <a:p>
          <a:endParaRPr lang="en-US"/>
        </a:p>
      </dgm:t>
    </dgm:pt>
    <dgm:pt modelId="{8080AE22-E554-4CE8-AC7B-F231388DDBA2}">
      <dgm:prSet/>
      <dgm:spPr/>
      <dgm:t>
        <a:bodyPr/>
        <a:lstStyle/>
        <a:p>
          <a:r>
            <a:rPr lang="en-US" dirty="0"/>
            <a:t>Homogeneity of variance</a:t>
          </a:r>
        </a:p>
        <a:p>
          <a:r>
            <a:rPr lang="en-US" dirty="0"/>
            <a:t>(the variance of the error terms is constant for all values of x)</a:t>
          </a:r>
        </a:p>
      </dgm:t>
    </dgm:pt>
    <dgm:pt modelId="{D9C8F00B-BD07-4517-8F89-12A6DD387D4E}" type="parTrans" cxnId="{EA93E04D-0E7C-4DEC-AEB5-880CCE3541D5}">
      <dgm:prSet/>
      <dgm:spPr/>
      <dgm:t>
        <a:bodyPr/>
        <a:lstStyle/>
        <a:p>
          <a:endParaRPr lang="en-US"/>
        </a:p>
      </dgm:t>
    </dgm:pt>
    <dgm:pt modelId="{6AB8443D-B3EB-4E31-B2CF-C69E5F52949B}" type="sibTrans" cxnId="{EA93E04D-0E7C-4DEC-AEB5-880CCE3541D5}">
      <dgm:prSet/>
      <dgm:spPr/>
      <dgm:t>
        <a:bodyPr/>
        <a:lstStyle/>
        <a:p>
          <a:endParaRPr lang="en-US"/>
        </a:p>
      </dgm:t>
    </dgm:pt>
    <dgm:pt modelId="{88B6B041-DFC0-4EA0-81CF-1CC1E27B3E8D}">
      <dgm:prSet/>
      <dgm:spPr/>
      <dgm:t>
        <a:bodyPr/>
        <a:lstStyle/>
        <a:p>
          <a:r>
            <a:rPr lang="en-US" dirty="0"/>
            <a:t>Fixed independent variables &amp; measured without error</a:t>
          </a:r>
        </a:p>
        <a:p>
          <a:r>
            <a:rPr lang="en-US" dirty="0"/>
            <a:t>(the x's can be considered as known constants.)</a:t>
          </a:r>
        </a:p>
      </dgm:t>
    </dgm:pt>
    <dgm:pt modelId="{BE042531-1D0C-4981-915C-02A28F609A27}" type="parTrans" cxnId="{A80138DF-1240-48DD-8A2A-B1768322C11C}">
      <dgm:prSet/>
      <dgm:spPr/>
      <dgm:t>
        <a:bodyPr/>
        <a:lstStyle/>
        <a:p>
          <a:endParaRPr lang="en-US"/>
        </a:p>
      </dgm:t>
    </dgm:pt>
    <dgm:pt modelId="{B74F3A84-716E-4264-9D36-6BEF14050A1E}" type="sibTrans" cxnId="{A80138DF-1240-48DD-8A2A-B1768322C11C}">
      <dgm:prSet/>
      <dgm:spPr/>
      <dgm:t>
        <a:bodyPr/>
        <a:lstStyle/>
        <a:p>
          <a:endParaRPr lang="en-US"/>
        </a:p>
      </dgm:t>
    </dgm:pt>
    <dgm:pt modelId="{95304E4C-9437-48D1-B5C4-BB49E5A0740F}">
      <dgm:prSet/>
      <dgm:spPr/>
      <dgm:t>
        <a:bodyPr/>
        <a:lstStyle/>
        <a:p>
          <a:r>
            <a:rPr lang="en-US" dirty="0"/>
            <a:t>No multicollinearity</a:t>
          </a:r>
        </a:p>
        <a:p>
          <a:r>
            <a:rPr lang="en-US" dirty="0"/>
            <a:t>(the observations are independent)</a:t>
          </a:r>
        </a:p>
      </dgm:t>
    </dgm:pt>
    <dgm:pt modelId="{DD6A6DE5-3636-4CC1-94D3-1DA60FB0E645}" type="parTrans" cxnId="{E2955F59-44CC-4D62-93C4-E1A251C84ADF}">
      <dgm:prSet/>
      <dgm:spPr/>
      <dgm:t>
        <a:bodyPr/>
        <a:lstStyle/>
        <a:p>
          <a:endParaRPr lang="en-US"/>
        </a:p>
      </dgm:t>
    </dgm:pt>
    <dgm:pt modelId="{A96CAC12-2C4E-404B-9AF8-048952DB3521}" type="sibTrans" cxnId="{E2955F59-44CC-4D62-93C4-E1A251C84ADF}">
      <dgm:prSet/>
      <dgm:spPr/>
      <dgm:t>
        <a:bodyPr/>
        <a:lstStyle/>
        <a:p>
          <a:endParaRPr lang="en-US"/>
        </a:p>
      </dgm:t>
    </dgm:pt>
    <dgm:pt modelId="{CD8B887C-6EB6-4D3E-AA37-3D13CB7E2860}">
      <dgm:prSet/>
      <dgm:spPr/>
      <dgm:t>
        <a:bodyPr/>
        <a:lstStyle/>
        <a:p>
          <a:r>
            <a:rPr lang="en-US"/>
            <a:t>Lack of outliers</a:t>
          </a:r>
        </a:p>
      </dgm:t>
    </dgm:pt>
    <dgm:pt modelId="{67B6CEC9-345B-4E15-A1A4-4E82FDA70F65}" type="parTrans" cxnId="{96FC04CB-E006-4CF8-B47E-D63BBE14EB8E}">
      <dgm:prSet/>
      <dgm:spPr/>
      <dgm:t>
        <a:bodyPr/>
        <a:lstStyle/>
        <a:p>
          <a:endParaRPr lang="en-US"/>
        </a:p>
      </dgm:t>
    </dgm:pt>
    <dgm:pt modelId="{F04FECD9-1037-4B45-9DA6-DDD80B452327}" type="sibTrans" cxnId="{96FC04CB-E006-4CF8-B47E-D63BBE14EB8E}">
      <dgm:prSet/>
      <dgm:spPr/>
      <dgm:t>
        <a:bodyPr/>
        <a:lstStyle/>
        <a:p>
          <a:endParaRPr lang="en-US"/>
        </a:p>
      </dgm:t>
    </dgm:pt>
    <dgm:pt modelId="{D49A58EB-AD0E-A548-BFD4-0EB722C1CF86}" type="pres">
      <dgm:prSet presAssocID="{782D5853-C721-4C8E-ADAC-E304D3BD1DD8}" presName="diagram" presStyleCnt="0">
        <dgm:presLayoutVars>
          <dgm:dir/>
          <dgm:resizeHandles val="exact"/>
        </dgm:presLayoutVars>
      </dgm:prSet>
      <dgm:spPr/>
    </dgm:pt>
    <dgm:pt modelId="{34367942-2460-B64D-89D1-BDBD97777E9C}" type="pres">
      <dgm:prSet presAssocID="{E0E83144-7860-41D7-8646-82446FFED48E}" presName="node" presStyleLbl="node1" presStyleIdx="0" presStyleCnt="6">
        <dgm:presLayoutVars>
          <dgm:bulletEnabled val="1"/>
        </dgm:presLayoutVars>
      </dgm:prSet>
      <dgm:spPr/>
    </dgm:pt>
    <dgm:pt modelId="{BD08EECF-B344-C949-BB2A-2BB3FB63226B}" type="pres">
      <dgm:prSet presAssocID="{298206DF-F4DB-4393-A1A5-41058A551AB3}" presName="sibTrans" presStyleCnt="0"/>
      <dgm:spPr/>
    </dgm:pt>
    <dgm:pt modelId="{D91B91E2-DF32-8345-97AF-5E8C1D534A25}" type="pres">
      <dgm:prSet presAssocID="{FDF2D607-C31A-481D-8A65-483692ACF71E}" presName="node" presStyleLbl="node1" presStyleIdx="1" presStyleCnt="6">
        <dgm:presLayoutVars>
          <dgm:bulletEnabled val="1"/>
        </dgm:presLayoutVars>
      </dgm:prSet>
      <dgm:spPr/>
    </dgm:pt>
    <dgm:pt modelId="{E180F9D8-5CB5-CC4D-A0C3-F7D57D935CBA}" type="pres">
      <dgm:prSet presAssocID="{A68985FC-4A55-4553-BA4B-9E32D717A12A}" presName="sibTrans" presStyleCnt="0"/>
      <dgm:spPr/>
    </dgm:pt>
    <dgm:pt modelId="{56B26C8B-853A-8441-919B-6711BA4AC1A9}" type="pres">
      <dgm:prSet presAssocID="{8080AE22-E554-4CE8-AC7B-F231388DDBA2}" presName="node" presStyleLbl="node1" presStyleIdx="2" presStyleCnt="6">
        <dgm:presLayoutVars>
          <dgm:bulletEnabled val="1"/>
        </dgm:presLayoutVars>
      </dgm:prSet>
      <dgm:spPr/>
    </dgm:pt>
    <dgm:pt modelId="{05DF6F6F-D3D2-A94F-91A2-181C0CD3C80B}" type="pres">
      <dgm:prSet presAssocID="{6AB8443D-B3EB-4E31-B2CF-C69E5F52949B}" presName="sibTrans" presStyleCnt="0"/>
      <dgm:spPr/>
    </dgm:pt>
    <dgm:pt modelId="{CC8ACE56-94B4-8149-80BE-A8D31BEB61EB}" type="pres">
      <dgm:prSet presAssocID="{88B6B041-DFC0-4EA0-81CF-1CC1E27B3E8D}" presName="node" presStyleLbl="node1" presStyleIdx="3" presStyleCnt="6">
        <dgm:presLayoutVars>
          <dgm:bulletEnabled val="1"/>
        </dgm:presLayoutVars>
      </dgm:prSet>
      <dgm:spPr/>
    </dgm:pt>
    <dgm:pt modelId="{F11F920A-9675-AB4E-9889-A5013C07838A}" type="pres">
      <dgm:prSet presAssocID="{B74F3A84-716E-4264-9D36-6BEF14050A1E}" presName="sibTrans" presStyleCnt="0"/>
      <dgm:spPr/>
    </dgm:pt>
    <dgm:pt modelId="{77A4E378-8104-AA40-8CB6-C12E421CBC09}" type="pres">
      <dgm:prSet presAssocID="{95304E4C-9437-48D1-B5C4-BB49E5A0740F}" presName="node" presStyleLbl="node1" presStyleIdx="4" presStyleCnt="6">
        <dgm:presLayoutVars>
          <dgm:bulletEnabled val="1"/>
        </dgm:presLayoutVars>
      </dgm:prSet>
      <dgm:spPr/>
    </dgm:pt>
    <dgm:pt modelId="{FF5D994E-6CC7-7048-ABF5-A260A521BB5E}" type="pres">
      <dgm:prSet presAssocID="{A96CAC12-2C4E-404B-9AF8-048952DB3521}" presName="sibTrans" presStyleCnt="0"/>
      <dgm:spPr/>
    </dgm:pt>
    <dgm:pt modelId="{39684AC0-F236-3A4C-B9BC-07F4024300FA}" type="pres">
      <dgm:prSet presAssocID="{CD8B887C-6EB6-4D3E-AA37-3D13CB7E2860}" presName="node" presStyleLbl="node1" presStyleIdx="5" presStyleCnt="6">
        <dgm:presLayoutVars>
          <dgm:bulletEnabled val="1"/>
        </dgm:presLayoutVars>
      </dgm:prSet>
      <dgm:spPr/>
    </dgm:pt>
  </dgm:ptLst>
  <dgm:cxnLst>
    <dgm:cxn modelId="{46EA0827-9C12-4684-B81A-28E969862CB1}" srcId="{782D5853-C721-4C8E-ADAC-E304D3BD1DD8}" destId="{FDF2D607-C31A-481D-8A65-483692ACF71E}" srcOrd="1" destOrd="0" parTransId="{CBBF1C17-D8BC-4DA8-94F6-DA283B5BDC0F}" sibTransId="{A68985FC-4A55-4553-BA4B-9E32D717A12A}"/>
    <dgm:cxn modelId="{7450542F-6D8F-3C4D-B3D0-BEA4DB5AC25B}" type="presOf" srcId="{95304E4C-9437-48D1-B5C4-BB49E5A0740F}" destId="{77A4E378-8104-AA40-8CB6-C12E421CBC09}" srcOrd="0" destOrd="0" presId="urn:microsoft.com/office/officeart/2005/8/layout/default"/>
    <dgm:cxn modelId="{19C69535-4658-334F-90D3-E0BE88C0157D}" type="presOf" srcId="{8080AE22-E554-4CE8-AC7B-F231388DDBA2}" destId="{56B26C8B-853A-8441-919B-6711BA4AC1A9}" srcOrd="0" destOrd="0" presId="urn:microsoft.com/office/officeart/2005/8/layout/default"/>
    <dgm:cxn modelId="{86197D3C-B38D-EF41-86C1-8DB531EF271B}" type="presOf" srcId="{E0E83144-7860-41D7-8646-82446FFED48E}" destId="{34367942-2460-B64D-89D1-BDBD97777E9C}" srcOrd="0" destOrd="0" presId="urn:microsoft.com/office/officeart/2005/8/layout/default"/>
    <dgm:cxn modelId="{BE134642-971C-BB40-9055-0F021CC479EF}" type="presOf" srcId="{CD8B887C-6EB6-4D3E-AA37-3D13CB7E2860}" destId="{39684AC0-F236-3A4C-B9BC-07F4024300FA}" srcOrd="0" destOrd="0" presId="urn:microsoft.com/office/officeart/2005/8/layout/default"/>
    <dgm:cxn modelId="{EA93E04D-0E7C-4DEC-AEB5-880CCE3541D5}" srcId="{782D5853-C721-4C8E-ADAC-E304D3BD1DD8}" destId="{8080AE22-E554-4CE8-AC7B-F231388DDBA2}" srcOrd="2" destOrd="0" parTransId="{D9C8F00B-BD07-4517-8F89-12A6DD387D4E}" sibTransId="{6AB8443D-B3EB-4E31-B2CF-C69E5F52949B}"/>
    <dgm:cxn modelId="{E2955F59-44CC-4D62-93C4-E1A251C84ADF}" srcId="{782D5853-C721-4C8E-ADAC-E304D3BD1DD8}" destId="{95304E4C-9437-48D1-B5C4-BB49E5A0740F}" srcOrd="4" destOrd="0" parTransId="{DD6A6DE5-3636-4CC1-94D3-1DA60FB0E645}" sibTransId="{A96CAC12-2C4E-404B-9AF8-048952DB3521}"/>
    <dgm:cxn modelId="{F91EE364-99D0-0840-8A5F-5CD73E942B0C}" type="presOf" srcId="{88B6B041-DFC0-4EA0-81CF-1CC1E27B3E8D}" destId="{CC8ACE56-94B4-8149-80BE-A8D31BEB61EB}" srcOrd="0" destOrd="0" presId="urn:microsoft.com/office/officeart/2005/8/layout/default"/>
    <dgm:cxn modelId="{F9795173-7D3E-C74A-83EC-321B3E9024A4}" type="presOf" srcId="{782D5853-C721-4C8E-ADAC-E304D3BD1DD8}" destId="{D49A58EB-AD0E-A548-BFD4-0EB722C1CF86}" srcOrd="0" destOrd="0" presId="urn:microsoft.com/office/officeart/2005/8/layout/default"/>
    <dgm:cxn modelId="{96FC04CB-E006-4CF8-B47E-D63BBE14EB8E}" srcId="{782D5853-C721-4C8E-ADAC-E304D3BD1DD8}" destId="{CD8B887C-6EB6-4D3E-AA37-3D13CB7E2860}" srcOrd="5" destOrd="0" parTransId="{67B6CEC9-345B-4E15-A1A4-4E82FDA70F65}" sibTransId="{F04FECD9-1037-4B45-9DA6-DDD80B452327}"/>
    <dgm:cxn modelId="{17E985D8-17DF-B34B-9234-8C1007D83379}" type="presOf" srcId="{FDF2D607-C31A-481D-8A65-483692ACF71E}" destId="{D91B91E2-DF32-8345-97AF-5E8C1D534A25}" srcOrd="0" destOrd="0" presId="urn:microsoft.com/office/officeart/2005/8/layout/default"/>
    <dgm:cxn modelId="{A80138DF-1240-48DD-8A2A-B1768322C11C}" srcId="{782D5853-C721-4C8E-ADAC-E304D3BD1DD8}" destId="{88B6B041-DFC0-4EA0-81CF-1CC1E27B3E8D}" srcOrd="3" destOrd="0" parTransId="{BE042531-1D0C-4981-915C-02A28F609A27}" sibTransId="{B74F3A84-716E-4264-9D36-6BEF14050A1E}"/>
    <dgm:cxn modelId="{34CBCAE9-82D6-4257-9605-AF244AAC2802}" srcId="{782D5853-C721-4C8E-ADAC-E304D3BD1DD8}" destId="{E0E83144-7860-41D7-8646-82446FFED48E}" srcOrd="0" destOrd="0" parTransId="{615135C0-156E-409E-A461-F446A491756B}" sibTransId="{298206DF-F4DB-4393-A1A5-41058A551AB3}"/>
    <dgm:cxn modelId="{EBFA074B-0105-B441-820D-C76AA7F7F238}" type="presParOf" srcId="{D49A58EB-AD0E-A548-BFD4-0EB722C1CF86}" destId="{34367942-2460-B64D-89D1-BDBD97777E9C}" srcOrd="0" destOrd="0" presId="urn:microsoft.com/office/officeart/2005/8/layout/default"/>
    <dgm:cxn modelId="{CA8A5301-96E8-074F-B343-C50001E9640A}" type="presParOf" srcId="{D49A58EB-AD0E-A548-BFD4-0EB722C1CF86}" destId="{BD08EECF-B344-C949-BB2A-2BB3FB63226B}" srcOrd="1" destOrd="0" presId="urn:microsoft.com/office/officeart/2005/8/layout/default"/>
    <dgm:cxn modelId="{C2775F3C-8376-4F4D-A29D-70650170336B}" type="presParOf" srcId="{D49A58EB-AD0E-A548-BFD4-0EB722C1CF86}" destId="{D91B91E2-DF32-8345-97AF-5E8C1D534A25}" srcOrd="2" destOrd="0" presId="urn:microsoft.com/office/officeart/2005/8/layout/default"/>
    <dgm:cxn modelId="{16BDDEE6-8A99-ED4F-8082-F253B755B05E}" type="presParOf" srcId="{D49A58EB-AD0E-A548-BFD4-0EB722C1CF86}" destId="{E180F9D8-5CB5-CC4D-A0C3-F7D57D935CBA}" srcOrd="3" destOrd="0" presId="urn:microsoft.com/office/officeart/2005/8/layout/default"/>
    <dgm:cxn modelId="{700BE34F-D0EB-9547-81B5-D7318EDF61CD}" type="presParOf" srcId="{D49A58EB-AD0E-A548-BFD4-0EB722C1CF86}" destId="{56B26C8B-853A-8441-919B-6711BA4AC1A9}" srcOrd="4" destOrd="0" presId="urn:microsoft.com/office/officeart/2005/8/layout/default"/>
    <dgm:cxn modelId="{C4D68A84-6BE8-4145-9A6B-22580239669C}" type="presParOf" srcId="{D49A58EB-AD0E-A548-BFD4-0EB722C1CF86}" destId="{05DF6F6F-D3D2-A94F-91A2-181C0CD3C80B}" srcOrd="5" destOrd="0" presId="urn:microsoft.com/office/officeart/2005/8/layout/default"/>
    <dgm:cxn modelId="{7FE0BD3B-81CB-194B-B0D1-3C91ED2659FF}" type="presParOf" srcId="{D49A58EB-AD0E-A548-BFD4-0EB722C1CF86}" destId="{CC8ACE56-94B4-8149-80BE-A8D31BEB61EB}" srcOrd="6" destOrd="0" presId="urn:microsoft.com/office/officeart/2005/8/layout/default"/>
    <dgm:cxn modelId="{4B4E93E0-E289-EF4A-8EE1-4EE552E1104A}" type="presParOf" srcId="{D49A58EB-AD0E-A548-BFD4-0EB722C1CF86}" destId="{F11F920A-9675-AB4E-9889-A5013C07838A}" srcOrd="7" destOrd="0" presId="urn:microsoft.com/office/officeart/2005/8/layout/default"/>
    <dgm:cxn modelId="{56488F37-06F1-8640-8A4F-8A71168CD3F4}" type="presParOf" srcId="{D49A58EB-AD0E-A548-BFD4-0EB722C1CF86}" destId="{77A4E378-8104-AA40-8CB6-C12E421CBC09}" srcOrd="8" destOrd="0" presId="urn:microsoft.com/office/officeart/2005/8/layout/default"/>
    <dgm:cxn modelId="{BB3EB2D4-2D74-E142-B1F0-54E486611260}" type="presParOf" srcId="{D49A58EB-AD0E-A548-BFD4-0EB722C1CF86}" destId="{FF5D994E-6CC7-7048-ABF5-A260A521BB5E}" srcOrd="9" destOrd="0" presId="urn:microsoft.com/office/officeart/2005/8/layout/default"/>
    <dgm:cxn modelId="{04BEAF80-DB3C-4746-BBCB-088EEEBE1432}" type="presParOf" srcId="{D49A58EB-AD0E-A548-BFD4-0EB722C1CF86}" destId="{39684AC0-F236-3A4C-B9BC-07F4024300F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2D5853-C721-4C8E-ADAC-E304D3BD1DD8}" type="doc">
      <dgm:prSet loTypeId="urn:microsoft.com/office/officeart/2005/8/layout/vProcess5" loCatId="icon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E0E83144-7860-41D7-8646-82446FFED48E}">
      <dgm:prSet/>
      <dgm:spPr/>
      <dgm:t>
        <a:bodyPr/>
        <a:lstStyle/>
        <a:p>
          <a:endParaRPr lang="en-US" dirty="0"/>
        </a:p>
      </dgm:t>
    </dgm:pt>
    <dgm:pt modelId="{615135C0-156E-409E-A461-F446A491756B}" type="parTrans" cxnId="{34CBCAE9-82D6-4257-9605-AF244AAC2802}">
      <dgm:prSet/>
      <dgm:spPr/>
      <dgm:t>
        <a:bodyPr/>
        <a:lstStyle/>
        <a:p>
          <a:endParaRPr lang="en-US"/>
        </a:p>
      </dgm:t>
    </dgm:pt>
    <dgm:pt modelId="{298206DF-F4DB-4393-A1A5-41058A551AB3}" type="sibTrans" cxnId="{34CBCAE9-82D6-4257-9605-AF244AAC2802}">
      <dgm:prSet/>
      <dgm:spPr/>
      <dgm:t>
        <a:bodyPr/>
        <a:lstStyle/>
        <a:p>
          <a:endParaRPr lang="en-US"/>
        </a:p>
      </dgm:t>
    </dgm:pt>
    <dgm:pt modelId="{FDF2D607-C31A-481D-8A65-483692ACF71E}">
      <dgm:prSet/>
      <dgm:spPr/>
      <dgm:t>
        <a:bodyPr/>
        <a:lstStyle/>
        <a:p>
          <a:endParaRPr lang="en-US" dirty="0"/>
        </a:p>
      </dgm:t>
    </dgm:pt>
    <dgm:pt modelId="{CBBF1C17-D8BC-4DA8-94F6-DA283B5BDC0F}" type="parTrans" cxnId="{46EA0827-9C12-4684-B81A-28E969862CB1}">
      <dgm:prSet/>
      <dgm:spPr/>
      <dgm:t>
        <a:bodyPr/>
        <a:lstStyle/>
        <a:p>
          <a:endParaRPr lang="en-US"/>
        </a:p>
      </dgm:t>
    </dgm:pt>
    <dgm:pt modelId="{A68985FC-4A55-4553-BA4B-9E32D717A12A}" type="sibTrans" cxnId="{46EA0827-9C12-4684-B81A-28E969862CB1}">
      <dgm:prSet/>
      <dgm:spPr/>
      <dgm:t>
        <a:bodyPr/>
        <a:lstStyle/>
        <a:p>
          <a:endParaRPr lang="en-US"/>
        </a:p>
      </dgm:t>
    </dgm:pt>
    <dgm:pt modelId="{8080AE22-E554-4CE8-AC7B-F231388DDBA2}">
      <dgm:prSet/>
      <dgm:spPr/>
      <dgm:t>
        <a:bodyPr/>
        <a:lstStyle/>
        <a:p>
          <a:endParaRPr lang="en-US" dirty="0"/>
        </a:p>
      </dgm:t>
    </dgm:pt>
    <dgm:pt modelId="{D9C8F00B-BD07-4517-8F89-12A6DD387D4E}" type="parTrans" cxnId="{EA93E04D-0E7C-4DEC-AEB5-880CCE3541D5}">
      <dgm:prSet/>
      <dgm:spPr/>
      <dgm:t>
        <a:bodyPr/>
        <a:lstStyle/>
        <a:p>
          <a:endParaRPr lang="en-US"/>
        </a:p>
      </dgm:t>
    </dgm:pt>
    <dgm:pt modelId="{6AB8443D-B3EB-4E31-B2CF-C69E5F52949B}" type="sibTrans" cxnId="{EA93E04D-0E7C-4DEC-AEB5-880CCE3541D5}">
      <dgm:prSet/>
      <dgm:spPr/>
      <dgm:t>
        <a:bodyPr/>
        <a:lstStyle/>
        <a:p>
          <a:endParaRPr lang="en-US"/>
        </a:p>
      </dgm:t>
    </dgm:pt>
    <dgm:pt modelId="{4EB222AE-EA01-824F-A88B-FBA649B1B504}" type="pres">
      <dgm:prSet presAssocID="{782D5853-C721-4C8E-ADAC-E304D3BD1DD8}" presName="outerComposite" presStyleCnt="0">
        <dgm:presLayoutVars>
          <dgm:chMax val="5"/>
          <dgm:dir/>
          <dgm:resizeHandles val="exact"/>
        </dgm:presLayoutVars>
      </dgm:prSet>
      <dgm:spPr/>
    </dgm:pt>
    <dgm:pt modelId="{77924996-2616-E248-A610-C15D99DDACAD}" type="pres">
      <dgm:prSet presAssocID="{782D5853-C721-4C8E-ADAC-E304D3BD1DD8}" presName="dummyMaxCanvas" presStyleCnt="0">
        <dgm:presLayoutVars/>
      </dgm:prSet>
      <dgm:spPr/>
    </dgm:pt>
    <dgm:pt modelId="{4DD2CAD4-BA62-1542-B915-429A8886433E}" type="pres">
      <dgm:prSet presAssocID="{782D5853-C721-4C8E-ADAC-E304D3BD1DD8}" presName="ThreeNodes_1" presStyleLbl="node1" presStyleIdx="0" presStyleCnt="3">
        <dgm:presLayoutVars>
          <dgm:bulletEnabled val="1"/>
        </dgm:presLayoutVars>
      </dgm:prSet>
      <dgm:spPr/>
    </dgm:pt>
    <dgm:pt modelId="{F5757171-7273-454B-BAB4-9F7A8F5A570A}" type="pres">
      <dgm:prSet presAssocID="{782D5853-C721-4C8E-ADAC-E304D3BD1DD8}" presName="ThreeNodes_2" presStyleLbl="node1" presStyleIdx="1" presStyleCnt="3">
        <dgm:presLayoutVars>
          <dgm:bulletEnabled val="1"/>
        </dgm:presLayoutVars>
      </dgm:prSet>
      <dgm:spPr/>
    </dgm:pt>
    <dgm:pt modelId="{E427939C-9D5C-844D-91B5-2E05DB28BE36}" type="pres">
      <dgm:prSet presAssocID="{782D5853-C721-4C8E-ADAC-E304D3BD1DD8}" presName="ThreeNodes_3" presStyleLbl="node1" presStyleIdx="2" presStyleCnt="3">
        <dgm:presLayoutVars>
          <dgm:bulletEnabled val="1"/>
        </dgm:presLayoutVars>
      </dgm:prSet>
      <dgm:spPr/>
    </dgm:pt>
    <dgm:pt modelId="{7DB076EB-95AA-8D42-9A3A-2F0FA3385200}" type="pres">
      <dgm:prSet presAssocID="{782D5853-C721-4C8E-ADAC-E304D3BD1DD8}" presName="ThreeConn_1-2" presStyleLbl="fgAccFollowNode1" presStyleIdx="0" presStyleCnt="2">
        <dgm:presLayoutVars>
          <dgm:bulletEnabled val="1"/>
        </dgm:presLayoutVars>
      </dgm:prSet>
      <dgm:spPr/>
    </dgm:pt>
    <dgm:pt modelId="{75D5CC7E-49FA-7A46-8FF6-9254D2186030}" type="pres">
      <dgm:prSet presAssocID="{782D5853-C721-4C8E-ADAC-E304D3BD1DD8}" presName="ThreeConn_2-3" presStyleLbl="fgAccFollowNode1" presStyleIdx="1" presStyleCnt="2">
        <dgm:presLayoutVars>
          <dgm:bulletEnabled val="1"/>
        </dgm:presLayoutVars>
      </dgm:prSet>
      <dgm:spPr/>
    </dgm:pt>
    <dgm:pt modelId="{75045724-0EEE-654D-87CA-9F15FA21C5E9}" type="pres">
      <dgm:prSet presAssocID="{782D5853-C721-4C8E-ADAC-E304D3BD1DD8}" presName="ThreeNodes_1_text" presStyleLbl="node1" presStyleIdx="2" presStyleCnt="3">
        <dgm:presLayoutVars>
          <dgm:bulletEnabled val="1"/>
        </dgm:presLayoutVars>
      </dgm:prSet>
      <dgm:spPr/>
    </dgm:pt>
    <dgm:pt modelId="{6359A939-26A7-5645-8F04-B2034486AD23}" type="pres">
      <dgm:prSet presAssocID="{782D5853-C721-4C8E-ADAC-E304D3BD1DD8}" presName="ThreeNodes_2_text" presStyleLbl="node1" presStyleIdx="2" presStyleCnt="3">
        <dgm:presLayoutVars>
          <dgm:bulletEnabled val="1"/>
        </dgm:presLayoutVars>
      </dgm:prSet>
      <dgm:spPr/>
    </dgm:pt>
    <dgm:pt modelId="{EBD981E5-6BB2-1348-BA29-6E7EDC9E7B5C}" type="pres">
      <dgm:prSet presAssocID="{782D5853-C721-4C8E-ADAC-E304D3BD1DD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3553F08-3548-D447-A42F-D898679085FB}" type="presOf" srcId="{A68985FC-4A55-4553-BA4B-9E32D717A12A}" destId="{75D5CC7E-49FA-7A46-8FF6-9254D2186030}" srcOrd="0" destOrd="0" presId="urn:microsoft.com/office/officeart/2005/8/layout/vProcess5"/>
    <dgm:cxn modelId="{46EA0827-9C12-4684-B81A-28E969862CB1}" srcId="{782D5853-C721-4C8E-ADAC-E304D3BD1DD8}" destId="{FDF2D607-C31A-481D-8A65-483692ACF71E}" srcOrd="1" destOrd="0" parTransId="{CBBF1C17-D8BC-4DA8-94F6-DA283B5BDC0F}" sibTransId="{A68985FC-4A55-4553-BA4B-9E32D717A12A}"/>
    <dgm:cxn modelId="{5B98AC29-AF64-E143-ADF8-895DCAB68004}" type="presOf" srcId="{FDF2D607-C31A-481D-8A65-483692ACF71E}" destId="{6359A939-26A7-5645-8F04-B2034486AD23}" srcOrd="1" destOrd="0" presId="urn:microsoft.com/office/officeart/2005/8/layout/vProcess5"/>
    <dgm:cxn modelId="{705D224A-2F74-7640-952D-B7586D90F319}" type="presOf" srcId="{782D5853-C721-4C8E-ADAC-E304D3BD1DD8}" destId="{4EB222AE-EA01-824F-A88B-FBA649B1B504}" srcOrd="0" destOrd="0" presId="urn:microsoft.com/office/officeart/2005/8/layout/vProcess5"/>
    <dgm:cxn modelId="{EA93E04D-0E7C-4DEC-AEB5-880CCE3541D5}" srcId="{782D5853-C721-4C8E-ADAC-E304D3BD1DD8}" destId="{8080AE22-E554-4CE8-AC7B-F231388DDBA2}" srcOrd="2" destOrd="0" parTransId="{D9C8F00B-BD07-4517-8F89-12A6DD387D4E}" sibTransId="{6AB8443D-B3EB-4E31-B2CF-C69E5F52949B}"/>
    <dgm:cxn modelId="{937AB35B-4EF1-8F4C-B628-9BDC74D5FD37}" type="presOf" srcId="{8080AE22-E554-4CE8-AC7B-F231388DDBA2}" destId="{EBD981E5-6BB2-1348-BA29-6E7EDC9E7B5C}" srcOrd="1" destOrd="0" presId="urn:microsoft.com/office/officeart/2005/8/layout/vProcess5"/>
    <dgm:cxn modelId="{4606796D-3EC4-1F42-82D7-93530E8566D0}" type="presOf" srcId="{E0E83144-7860-41D7-8646-82446FFED48E}" destId="{75045724-0EEE-654D-87CA-9F15FA21C5E9}" srcOrd="1" destOrd="0" presId="urn:microsoft.com/office/officeart/2005/8/layout/vProcess5"/>
    <dgm:cxn modelId="{D383DF74-3DCB-1D4C-BBE6-DCDD523CFF2B}" type="presOf" srcId="{298206DF-F4DB-4393-A1A5-41058A551AB3}" destId="{7DB076EB-95AA-8D42-9A3A-2F0FA3385200}" srcOrd="0" destOrd="0" presId="urn:microsoft.com/office/officeart/2005/8/layout/vProcess5"/>
    <dgm:cxn modelId="{6011D097-77B4-DE47-AD97-5669D5810114}" type="presOf" srcId="{E0E83144-7860-41D7-8646-82446FFED48E}" destId="{4DD2CAD4-BA62-1542-B915-429A8886433E}" srcOrd="0" destOrd="0" presId="urn:microsoft.com/office/officeart/2005/8/layout/vProcess5"/>
    <dgm:cxn modelId="{D93630CF-2097-324D-AB53-DF2B59AA7A2B}" type="presOf" srcId="{8080AE22-E554-4CE8-AC7B-F231388DDBA2}" destId="{E427939C-9D5C-844D-91B5-2E05DB28BE36}" srcOrd="0" destOrd="0" presId="urn:microsoft.com/office/officeart/2005/8/layout/vProcess5"/>
    <dgm:cxn modelId="{38D8AEE9-3B26-B942-9084-43DA946B3FF2}" type="presOf" srcId="{FDF2D607-C31A-481D-8A65-483692ACF71E}" destId="{F5757171-7273-454B-BAB4-9F7A8F5A570A}" srcOrd="0" destOrd="0" presId="urn:microsoft.com/office/officeart/2005/8/layout/vProcess5"/>
    <dgm:cxn modelId="{34CBCAE9-82D6-4257-9605-AF244AAC2802}" srcId="{782D5853-C721-4C8E-ADAC-E304D3BD1DD8}" destId="{E0E83144-7860-41D7-8646-82446FFED48E}" srcOrd="0" destOrd="0" parTransId="{615135C0-156E-409E-A461-F446A491756B}" sibTransId="{298206DF-F4DB-4393-A1A5-41058A551AB3}"/>
    <dgm:cxn modelId="{09D3A197-0306-A742-80A8-DBF004CBAEE7}" type="presParOf" srcId="{4EB222AE-EA01-824F-A88B-FBA649B1B504}" destId="{77924996-2616-E248-A610-C15D99DDACAD}" srcOrd="0" destOrd="0" presId="urn:microsoft.com/office/officeart/2005/8/layout/vProcess5"/>
    <dgm:cxn modelId="{B075353A-3499-ED4C-BCA6-45CD544ACA54}" type="presParOf" srcId="{4EB222AE-EA01-824F-A88B-FBA649B1B504}" destId="{4DD2CAD4-BA62-1542-B915-429A8886433E}" srcOrd="1" destOrd="0" presId="urn:microsoft.com/office/officeart/2005/8/layout/vProcess5"/>
    <dgm:cxn modelId="{A6702851-12B9-B54B-A27D-B925AEB74CD9}" type="presParOf" srcId="{4EB222AE-EA01-824F-A88B-FBA649B1B504}" destId="{F5757171-7273-454B-BAB4-9F7A8F5A570A}" srcOrd="2" destOrd="0" presId="urn:microsoft.com/office/officeart/2005/8/layout/vProcess5"/>
    <dgm:cxn modelId="{A4DFF597-C301-8247-99CD-28A841A8D880}" type="presParOf" srcId="{4EB222AE-EA01-824F-A88B-FBA649B1B504}" destId="{E427939C-9D5C-844D-91B5-2E05DB28BE36}" srcOrd="3" destOrd="0" presId="urn:microsoft.com/office/officeart/2005/8/layout/vProcess5"/>
    <dgm:cxn modelId="{1E768760-91E5-6544-B429-CF132031CD09}" type="presParOf" srcId="{4EB222AE-EA01-824F-A88B-FBA649B1B504}" destId="{7DB076EB-95AA-8D42-9A3A-2F0FA3385200}" srcOrd="4" destOrd="0" presId="urn:microsoft.com/office/officeart/2005/8/layout/vProcess5"/>
    <dgm:cxn modelId="{207F2AAB-BEC0-6148-9AF8-9FE647919B8E}" type="presParOf" srcId="{4EB222AE-EA01-824F-A88B-FBA649B1B504}" destId="{75D5CC7E-49FA-7A46-8FF6-9254D2186030}" srcOrd="5" destOrd="0" presId="urn:microsoft.com/office/officeart/2005/8/layout/vProcess5"/>
    <dgm:cxn modelId="{C5C6B7BF-278F-DB4D-A77E-973401F87D2D}" type="presParOf" srcId="{4EB222AE-EA01-824F-A88B-FBA649B1B504}" destId="{75045724-0EEE-654D-87CA-9F15FA21C5E9}" srcOrd="6" destOrd="0" presId="urn:microsoft.com/office/officeart/2005/8/layout/vProcess5"/>
    <dgm:cxn modelId="{528203DF-C2DB-A34B-9D1A-7298A22136E2}" type="presParOf" srcId="{4EB222AE-EA01-824F-A88B-FBA649B1B504}" destId="{6359A939-26A7-5645-8F04-B2034486AD23}" srcOrd="7" destOrd="0" presId="urn:microsoft.com/office/officeart/2005/8/layout/vProcess5"/>
    <dgm:cxn modelId="{5078F873-CA24-0349-B5A1-454232D3CFB7}" type="presParOf" srcId="{4EB222AE-EA01-824F-A88B-FBA649B1B504}" destId="{EBD981E5-6BB2-1348-BA29-6E7EDC9E7B5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5086E4-BC1F-45AF-8B67-B2E845A22E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BF3EA7-6053-4E7A-B709-E324A0B21AC4}">
      <dgm:prSet/>
      <dgm:spPr/>
      <dgm:t>
        <a:bodyPr/>
        <a:lstStyle/>
        <a:p>
          <a:r>
            <a:rPr lang="en-US" dirty="0"/>
            <a:t>The data indicates that price of a used car is influenced by year, mileage, body, engine volume and brand in that order</a:t>
          </a:r>
        </a:p>
      </dgm:t>
    </dgm:pt>
    <dgm:pt modelId="{E39539F0-EA9A-4CB7-9254-CB95B8B58726}" type="parTrans" cxnId="{4EF18778-0A38-44D4-ABDB-FAAE1BEF999B}">
      <dgm:prSet/>
      <dgm:spPr/>
      <dgm:t>
        <a:bodyPr/>
        <a:lstStyle/>
        <a:p>
          <a:endParaRPr lang="en-US"/>
        </a:p>
      </dgm:t>
    </dgm:pt>
    <dgm:pt modelId="{304929D2-4C87-4863-B179-7B2B60DA651B}" type="sibTrans" cxnId="{4EF18778-0A38-44D4-ABDB-FAAE1BEF999B}">
      <dgm:prSet/>
      <dgm:spPr/>
      <dgm:t>
        <a:bodyPr/>
        <a:lstStyle/>
        <a:p>
          <a:endParaRPr lang="en-US"/>
        </a:p>
      </dgm:t>
    </dgm:pt>
    <dgm:pt modelId="{5935AC1E-844E-4399-B54C-55B15C168805}">
      <dgm:prSet/>
      <dgm:spPr/>
      <dgm:t>
        <a:bodyPr/>
        <a:lstStyle/>
        <a:p>
          <a:r>
            <a:rPr lang="en-US" dirty="0"/>
            <a:t>Demonstrated through stepwise regression, hybrid selection</a:t>
          </a:r>
        </a:p>
      </dgm:t>
    </dgm:pt>
    <dgm:pt modelId="{AABF46CF-AAF4-48AD-A7AB-A11EC5284DEC}" type="parTrans" cxnId="{AF17A9E4-F8A0-4F1D-81B6-B4C25B8F86BC}">
      <dgm:prSet/>
      <dgm:spPr/>
      <dgm:t>
        <a:bodyPr/>
        <a:lstStyle/>
        <a:p>
          <a:endParaRPr lang="en-US"/>
        </a:p>
      </dgm:t>
    </dgm:pt>
    <dgm:pt modelId="{6D7D52AA-6785-4B68-A66E-1452EDDA7123}" type="sibTrans" cxnId="{AF17A9E4-F8A0-4F1D-81B6-B4C25B8F86BC}">
      <dgm:prSet/>
      <dgm:spPr/>
      <dgm:t>
        <a:bodyPr/>
        <a:lstStyle/>
        <a:p>
          <a:endParaRPr lang="en-US"/>
        </a:p>
      </dgm:t>
    </dgm:pt>
    <dgm:pt modelId="{DC5700CB-4512-40CC-B638-3DF9D45F2413}">
      <dgm:prSet/>
      <dgm:spPr/>
      <dgm:t>
        <a:bodyPr/>
        <a:lstStyle/>
        <a:p>
          <a:r>
            <a:rPr lang="en-US"/>
            <a:t>The supervised machine learning model was able to predict 60% of the used car prices</a:t>
          </a:r>
        </a:p>
      </dgm:t>
    </dgm:pt>
    <dgm:pt modelId="{EEF015F9-917C-4FDD-9994-DCAEC49E685E}" type="parTrans" cxnId="{0790ABBD-2837-4EDD-ABED-229B365B12C0}">
      <dgm:prSet/>
      <dgm:spPr/>
      <dgm:t>
        <a:bodyPr/>
        <a:lstStyle/>
        <a:p>
          <a:endParaRPr lang="en-US"/>
        </a:p>
      </dgm:t>
    </dgm:pt>
    <dgm:pt modelId="{9EEB0CC9-FFE0-44FD-8B14-A04207097513}" type="sibTrans" cxnId="{0790ABBD-2837-4EDD-ABED-229B365B12C0}">
      <dgm:prSet/>
      <dgm:spPr/>
      <dgm:t>
        <a:bodyPr/>
        <a:lstStyle/>
        <a:p>
          <a:endParaRPr lang="en-US"/>
        </a:p>
      </dgm:t>
    </dgm:pt>
    <dgm:pt modelId="{CCAD350E-51AE-4D1C-920E-FFCA7F287551}">
      <dgm:prSet/>
      <dgm:spPr/>
      <dgm:t>
        <a:bodyPr/>
        <a:lstStyle/>
        <a:p>
          <a:r>
            <a:rPr lang="en-US"/>
            <a:t>Rigorous machine model due to low variability in k-folds cross validation</a:t>
          </a:r>
        </a:p>
      </dgm:t>
    </dgm:pt>
    <dgm:pt modelId="{DC483ACD-0387-4FC2-867B-11BC7925A0D7}" type="parTrans" cxnId="{12969F74-90E7-4857-9E7E-64F04C75305D}">
      <dgm:prSet/>
      <dgm:spPr/>
      <dgm:t>
        <a:bodyPr/>
        <a:lstStyle/>
        <a:p>
          <a:endParaRPr lang="en-US"/>
        </a:p>
      </dgm:t>
    </dgm:pt>
    <dgm:pt modelId="{72D411EE-97DE-429A-9F82-A4E4234B71D6}" type="sibTrans" cxnId="{12969F74-90E7-4857-9E7E-64F04C75305D}">
      <dgm:prSet/>
      <dgm:spPr/>
      <dgm:t>
        <a:bodyPr/>
        <a:lstStyle/>
        <a:p>
          <a:endParaRPr lang="en-US"/>
        </a:p>
      </dgm:t>
    </dgm:pt>
    <dgm:pt modelId="{5278F709-562E-4F1C-B104-B50676B2882F}">
      <dgm:prSet/>
      <dgm:spPr/>
      <dgm:t>
        <a:bodyPr/>
        <a:lstStyle/>
        <a:p>
          <a:r>
            <a:rPr lang="en-US"/>
            <a:t>10 folds mean 10 tests</a:t>
          </a:r>
        </a:p>
      </dgm:t>
    </dgm:pt>
    <dgm:pt modelId="{20D89B58-0422-4351-BE30-7732BD0E2B2F}" type="parTrans" cxnId="{CC7943EE-34F7-4CC1-937D-F82E11F23AB2}">
      <dgm:prSet/>
      <dgm:spPr/>
      <dgm:t>
        <a:bodyPr/>
        <a:lstStyle/>
        <a:p>
          <a:endParaRPr lang="en-US"/>
        </a:p>
      </dgm:t>
    </dgm:pt>
    <dgm:pt modelId="{06AF2E81-B096-469E-96C1-D7F795042DA0}" type="sibTrans" cxnId="{CC7943EE-34F7-4CC1-937D-F82E11F23AB2}">
      <dgm:prSet/>
      <dgm:spPr/>
      <dgm:t>
        <a:bodyPr/>
        <a:lstStyle/>
        <a:p>
          <a:endParaRPr lang="en-US"/>
        </a:p>
      </dgm:t>
    </dgm:pt>
    <dgm:pt modelId="{CF035C21-020A-DD4D-AA09-175464CCC00E}" type="pres">
      <dgm:prSet presAssocID="{645086E4-BC1F-45AF-8B67-B2E845A22E98}" presName="linear" presStyleCnt="0">
        <dgm:presLayoutVars>
          <dgm:animLvl val="lvl"/>
          <dgm:resizeHandles val="exact"/>
        </dgm:presLayoutVars>
      </dgm:prSet>
      <dgm:spPr/>
    </dgm:pt>
    <dgm:pt modelId="{59D9D4C6-D29E-2945-9B29-8A2AA02BB705}" type="pres">
      <dgm:prSet presAssocID="{E5BF3EA7-6053-4E7A-B709-E324A0B21A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2866A5-D58F-6D4B-8398-5A1C88859A85}" type="pres">
      <dgm:prSet presAssocID="{E5BF3EA7-6053-4E7A-B709-E324A0B21AC4}" presName="childText" presStyleLbl="revTx" presStyleIdx="0" presStyleCnt="2">
        <dgm:presLayoutVars>
          <dgm:bulletEnabled val="1"/>
        </dgm:presLayoutVars>
      </dgm:prSet>
      <dgm:spPr/>
    </dgm:pt>
    <dgm:pt modelId="{192F8A2E-348B-AD49-BA40-97A158E4FAC1}" type="pres">
      <dgm:prSet presAssocID="{DC5700CB-4512-40CC-B638-3DF9D45F24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F497B8-F5CA-924E-A1DE-6FA9F11314D5}" type="pres">
      <dgm:prSet presAssocID="{9EEB0CC9-FFE0-44FD-8B14-A04207097513}" presName="spacer" presStyleCnt="0"/>
      <dgm:spPr/>
    </dgm:pt>
    <dgm:pt modelId="{2D00E456-D739-8E44-8958-974EE1F1599E}" type="pres">
      <dgm:prSet presAssocID="{CCAD350E-51AE-4D1C-920E-FFCA7F28755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84725D9-DD26-054C-AB3E-F14088B31F47}" type="pres">
      <dgm:prSet presAssocID="{CCAD350E-51AE-4D1C-920E-FFCA7F28755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015D0C-2552-4642-BC75-B4AA64FC6739}" type="presOf" srcId="{645086E4-BC1F-45AF-8B67-B2E845A22E98}" destId="{CF035C21-020A-DD4D-AA09-175464CCC00E}" srcOrd="0" destOrd="0" presId="urn:microsoft.com/office/officeart/2005/8/layout/vList2"/>
    <dgm:cxn modelId="{12969F74-90E7-4857-9E7E-64F04C75305D}" srcId="{645086E4-BC1F-45AF-8B67-B2E845A22E98}" destId="{CCAD350E-51AE-4D1C-920E-FFCA7F287551}" srcOrd="2" destOrd="0" parTransId="{DC483ACD-0387-4FC2-867B-11BC7925A0D7}" sibTransId="{72D411EE-97DE-429A-9F82-A4E4234B71D6}"/>
    <dgm:cxn modelId="{4EF18778-0A38-44D4-ABDB-FAAE1BEF999B}" srcId="{645086E4-BC1F-45AF-8B67-B2E845A22E98}" destId="{E5BF3EA7-6053-4E7A-B709-E324A0B21AC4}" srcOrd="0" destOrd="0" parTransId="{E39539F0-EA9A-4CB7-9254-CB95B8B58726}" sibTransId="{304929D2-4C87-4863-B179-7B2B60DA651B}"/>
    <dgm:cxn modelId="{9BCC0687-62D2-764A-82BF-C5F0A1AED831}" type="presOf" srcId="{5278F709-562E-4F1C-B104-B50676B2882F}" destId="{C84725D9-DD26-054C-AB3E-F14088B31F47}" srcOrd="0" destOrd="0" presId="urn:microsoft.com/office/officeart/2005/8/layout/vList2"/>
    <dgm:cxn modelId="{74ACF595-DC09-9040-A19B-E5642F224F2C}" type="presOf" srcId="{DC5700CB-4512-40CC-B638-3DF9D45F2413}" destId="{192F8A2E-348B-AD49-BA40-97A158E4FAC1}" srcOrd="0" destOrd="0" presId="urn:microsoft.com/office/officeart/2005/8/layout/vList2"/>
    <dgm:cxn modelId="{0790ABBD-2837-4EDD-ABED-229B365B12C0}" srcId="{645086E4-BC1F-45AF-8B67-B2E845A22E98}" destId="{DC5700CB-4512-40CC-B638-3DF9D45F2413}" srcOrd="1" destOrd="0" parTransId="{EEF015F9-917C-4FDD-9994-DCAEC49E685E}" sibTransId="{9EEB0CC9-FFE0-44FD-8B14-A04207097513}"/>
    <dgm:cxn modelId="{7BB763D5-A377-154E-96F6-DF3C46FC796D}" type="presOf" srcId="{5935AC1E-844E-4399-B54C-55B15C168805}" destId="{F92866A5-D58F-6D4B-8398-5A1C88859A85}" srcOrd="0" destOrd="0" presId="urn:microsoft.com/office/officeart/2005/8/layout/vList2"/>
    <dgm:cxn modelId="{678CA9D8-5FED-2B4E-A94D-7E8FD613CA29}" type="presOf" srcId="{CCAD350E-51AE-4D1C-920E-FFCA7F287551}" destId="{2D00E456-D739-8E44-8958-974EE1F1599E}" srcOrd="0" destOrd="0" presId="urn:microsoft.com/office/officeart/2005/8/layout/vList2"/>
    <dgm:cxn modelId="{E77C8DDF-0EF7-F840-A685-98323B69D6B7}" type="presOf" srcId="{E5BF3EA7-6053-4E7A-B709-E324A0B21AC4}" destId="{59D9D4C6-D29E-2945-9B29-8A2AA02BB705}" srcOrd="0" destOrd="0" presId="urn:microsoft.com/office/officeart/2005/8/layout/vList2"/>
    <dgm:cxn modelId="{AF17A9E4-F8A0-4F1D-81B6-B4C25B8F86BC}" srcId="{E5BF3EA7-6053-4E7A-B709-E324A0B21AC4}" destId="{5935AC1E-844E-4399-B54C-55B15C168805}" srcOrd="0" destOrd="0" parTransId="{AABF46CF-AAF4-48AD-A7AB-A11EC5284DEC}" sibTransId="{6D7D52AA-6785-4B68-A66E-1452EDDA7123}"/>
    <dgm:cxn modelId="{CC7943EE-34F7-4CC1-937D-F82E11F23AB2}" srcId="{CCAD350E-51AE-4D1C-920E-FFCA7F287551}" destId="{5278F709-562E-4F1C-B104-B50676B2882F}" srcOrd="0" destOrd="0" parTransId="{20D89B58-0422-4351-BE30-7732BD0E2B2F}" sibTransId="{06AF2E81-B096-469E-96C1-D7F795042DA0}"/>
    <dgm:cxn modelId="{8E34A357-77CA-114F-A4E9-54E7416993AA}" type="presParOf" srcId="{CF035C21-020A-DD4D-AA09-175464CCC00E}" destId="{59D9D4C6-D29E-2945-9B29-8A2AA02BB705}" srcOrd="0" destOrd="0" presId="urn:microsoft.com/office/officeart/2005/8/layout/vList2"/>
    <dgm:cxn modelId="{1C1DEA2E-5A05-664D-A993-B9CAB4967258}" type="presParOf" srcId="{CF035C21-020A-DD4D-AA09-175464CCC00E}" destId="{F92866A5-D58F-6D4B-8398-5A1C88859A85}" srcOrd="1" destOrd="0" presId="urn:microsoft.com/office/officeart/2005/8/layout/vList2"/>
    <dgm:cxn modelId="{CDB0BE01-7B59-7843-8203-991BCF270852}" type="presParOf" srcId="{CF035C21-020A-DD4D-AA09-175464CCC00E}" destId="{192F8A2E-348B-AD49-BA40-97A158E4FAC1}" srcOrd="2" destOrd="0" presId="urn:microsoft.com/office/officeart/2005/8/layout/vList2"/>
    <dgm:cxn modelId="{F63B10CB-677F-DB47-94BC-4297C0ABF7DB}" type="presParOf" srcId="{CF035C21-020A-DD4D-AA09-175464CCC00E}" destId="{F5F497B8-F5CA-924E-A1DE-6FA9F11314D5}" srcOrd="3" destOrd="0" presId="urn:microsoft.com/office/officeart/2005/8/layout/vList2"/>
    <dgm:cxn modelId="{0B90A849-EF18-AA41-95C1-7718FF31998F}" type="presParOf" srcId="{CF035C21-020A-DD4D-AA09-175464CCC00E}" destId="{2D00E456-D739-8E44-8958-974EE1F1599E}" srcOrd="4" destOrd="0" presId="urn:microsoft.com/office/officeart/2005/8/layout/vList2"/>
    <dgm:cxn modelId="{72B5A2C1-C449-CE44-895A-CB1284E96A42}" type="presParOf" srcId="{CF035C21-020A-DD4D-AA09-175464CCC00E}" destId="{C84725D9-DD26-054C-AB3E-F14088B31F4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06CA0F-62B8-42B8-AAE8-6485695E07A4}" type="doc">
      <dgm:prSet loTypeId="urn:microsoft.com/office/officeart/2005/8/layout/h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698BC21-E035-4A24-869C-FF8250CD42D8}">
      <dgm:prSet/>
      <dgm:spPr/>
      <dgm:t>
        <a:bodyPr/>
        <a:lstStyle/>
        <a:p>
          <a:r>
            <a:rPr lang="en-US" b="1" i="1"/>
            <a:t>LIMITATIONS OF THE MODEL</a:t>
          </a:r>
          <a:endParaRPr lang="en-US"/>
        </a:p>
      </dgm:t>
    </dgm:pt>
    <dgm:pt modelId="{5E7458D4-B2A8-48E4-9245-B1FC2699B6C2}" type="parTrans" cxnId="{95CF23A7-7836-45E2-8E90-D802FA14E89C}">
      <dgm:prSet/>
      <dgm:spPr/>
      <dgm:t>
        <a:bodyPr/>
        <a:lstStyle/>
        <a:p>
          <a:endParaRPr lang="en-US"/>
        </a:p>
      </dgm:t>
    </dgm:pt>
    <dgm:pt modelId="{695104AE-B0F5-4D3D-968C-C0B7E2DF6701}" type="sibTrans" cxnId="{95CF23A7-7836-45E2-8E90-D802FA14E89C}">
      <dgm:prSet/>
      <dgm:spPr/>
      <dgm:t>
        <a:bodyPr/>
        <a:lstStyle/>
        <a:p>
          <a:endParaRPr lang="en-US"/>
        </a:p>
      </dgm:t>
    </dgm:pt>
    <dgm:pt modelId="{4C080E6D-C0F3-4E4B-958B-3D17CE4B0244}">
      <dgm:prSet/>
      <dgm:spPr/>
      <dgm:t>
        <a:bodyPr/>
        <a:lstStyle/>
        <a:p>
          <a:r>
            <a:rPr lang="en-US"/>
            <a:t>Violation of assumptions – leads to possible bias</a:t>
          </a:r>
        </a:p>
      </dgm:t>
    </dgm:pt>
    <dgm:pt modelId="{45D6D020-7977-4121-8BDB-AEB31AF8FEE4}" type="parTrans" cxnId="{A5DAE47E-73B7-4C68-B1E1-3BAA3DBA33C9}">
      <dgm:prSet/>
      <dgm:spPr/>
      <dgm:t>
        <a:bodyPr/>
        <a:lstStyle/>
        <a:p>
          <a:endParaRPr lang="en-US"/>
        </a:p>
      </dgm:t>
    </dgm:pt>
    <dgm:pt modelId="{C87DAFC4-E7E8-4CD1-BB25-088147B87BF4}" type="sibTrans" cxnId="{A5DAE47E-73B7-4C68-B1E1-3BAA3DBA33C9}">
      <dgm:prSet/>
      <dgm:spPr/>
      <dgm:t>
        <a:bodyPr/>
        <a:lstStyle/>
        <a:p>
          <a:endParaRPr lang="en-US"/>
        </a:p>
      </dgm:t>
    </dgm:pt>
    <dgm:pt modelId="{72E62134-A2D4-47EC-9F1A-8591D59703B6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i="1" dirty="0"/>
            <a:t>No definite linear relationships between dependent and independent variables</a:t>
          </a:r>
        </a:p>
      </dgm:t>
    </dgm:pt>
    <dgm:pt modelId="{851918FA-7231-4B8C-8FA1-106CF5C234B7}" type="parTrans" cxnId="{3A472367-6744-4EAB-BD79-A02D7A89E261}">
      <dgm:prSet/>
      <dgm:spPr/>
      <dgm:t>
        <a:bodyPr/>
        <a:lstStyle/>
        <a:p>
          <a:endParaRPr lang="en-US"/>
        </a:p>
      </dgm:t>
    </dgm:pt>
    <dgm:pt modelId="{9DA3DEB9-F9FF-4C51-B770-A76B987F0C16}" type="sibTrans" cxnId="{3A472367-6744-4EAB-BD79-A02D7A89E261}">
      <dgm:prSet/>
      <dgm:spPr/>
      <dgm:t>
        <a:bodyPr/>
        <a:lstStyle/>
        <a:p>
          <a:endParaRPr lang="en-US"/>
        </a:p>
      </dgm:t>
    </dgm:pt>
    <dgm:pt modelId="{E4BE8EB4-9718-4273-868F-7BFD9FA76FD1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/>
            <a:t>Especially Engine Volume; More exponential relationships than linear</a:t>
          </a:r>
        </a:p>
      </dgm:t>
    </dgm:pt>
    <dgm:pt modelId="{525E16F0-27A5-49D0-9027-215FCB073AE9}" type="parTrans" cxnId="{08DF8E39-0683-4517-B7E0-4082C300FC96}">
      <dgm:prSet/>
      <dgm:spPr/>
      <dgm:t>
        <a:bodyPr/>
        <a:lstStyle/>
        <a:p>
          <a:endParaRPr lang="en-US"/>
        </a:p>
      </dgm:t>
    </dgm:pt>
    <dgm:pt modelId="{9D1DA3A4-AB86-4CFF-A5AE-208CA14C4490}" type="sibTrans" cxnId="{08DF8E39-0683-4517-B7E0-4082C300FC96}">
      <dgm:prSet/>
      <dgm:spPr/>
      <dgm:t>
        <a:bodyPr/>
        <a:lstStyle/>
        <a:p>
          <a:endParaRPr lang="en-US"/>
        </a:p>
      </dgm:t>
    </dgm:pt>
    <dgm:pt modelId="{981FFEC9-7AA3-4E52-B0DB-895FD4760B26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i="1"/>
            <a:t>Unable to fix for homoscedasticity violations for Mileage and Year</a:t>
          </a:r>
        </a:p>
      </dgm:t>
    </dgm:pt>
    <dgm:pt modelId="{64EAA36B-E49E-48AA-88E5-F2DED9D740A1}" type="parTrans" cxnId="{EBB890DC-7FD9-43AA-B498-D96B67D6F879}">
      <dgm:prSet/>
      <dgm:spPr/>
      <dgm:t>
        <a:bodyPr/>
        <a:lstStyle/>
        <a:p>
          <a:endParaRPr lang="en-US"/>
        </a:p>
      </dgm:t>
    </dgm:pt>
    <dgm:pt modelId="{9A1C723D-13F8-488D-A96D-C6259A860713}" type="sibTrans" cxnId="{EBB890DC-7FD9-43AA-B498-D96B67D6F879}">
      <dgm:prSet/>
      <dgm:spPr/>
      <dgm:t>
        <a:bodyPr/>
        <a:lstStyle/>
        <a:p>
          <a:endParaRPr lang="en-US"/>
        </a:p>
      </dgm:t>
    </dgm:pt>
    <dgm:pt modelId="{B0C8864A-104F-44FE-B4D0-D4A531C21A08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i="1"/>
            <a:t>Homogeneity of variance violations for Mileage and Year</a:t>
          </a:r>
        </a:p>
      </dgm:t>
    </dgm:pt>
    <dgm:pt modelId="{2AD9172A-E261-46EC-8573-5A474A076247}" type="parTrans" cxnId="{02BE2E1D-587A-4D5F-8753-8636AE0900FB}">
      <dgm:prSet/>
      <dgm:spPr/>
      <dgm:t>
        <a:bodyPr/>
        <a:lstStyle/>
        <a:p>
          <a:endParaRPr lang="en-US"/>
        </a:p>
      </dgm:t>
    </dgm:pt>
    <dgm:pt modelId="{3BA31CCB-E93C-4744-8D28-BDF4943B9314}" type="sibTrans" cxnId="{02BE2E1D-587A-4D5F-8753-8636AE0900FB}">
      <dgm:prSet/>
      <dgm:spPr/>
      <dgm:t>
        <a:bodyPr/>
        <a:lstStyle/>
        <a:p>
          <a:endParaRPr lang="en-US"/>
        </a:p>
      </dgm:t>
    </dgm:pt>
    <dgm:pt modelId="{DEF08ED3-BD6E-489B-97CE-10719F79D3C2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/>
            <a:t>Fixing would put linearity assumption in jeopardy</a:t>
          </a:r>
        </a:p>
      </dgm:t>
    </dgm:pt>
    <dgm:pt modelId="{052B4A40-C5C0-4EE3-9D2A-DBAE2CAA58E2}" type="parTrans" cxnId="{6A7AD0AD-E2D5-4C0D-86D9-66EC256C90D9}">
      <dgm:prSet/>
      <dgm:spPr/>
      <dgm:t>
        <a:bodyPr/>
        <a:lstStyle/>
        <a:p>
          <a:endParaRPr lang="en-US"/>
        </a:p>
      </dgm:t>
    </dgm:pt>
    <dgm:pt modelId="{FB414E73-6AAF-4979-B869-86CFCF70913B}" type="sibTrans" cxnId="{6A7AD0AD-E2D5-4C0D-86D9-66EC256C90D9}">
      <dgm:prSet/>
      <dgm:spPr/>
      <dgm:t>
        <a:bodyPr/>
        <a:lstStyle/>
        <a:p>
          <a:endParaRPr lang="en-US"/>
        </a:p>
      </dgm:t>
    </dgm:pt>
    <dgm:pt modelId="{BDFC4A7E-C053-4CF3-AE68-C32995D51DB3}">
      <dgm:prSet/>
      <dgm:spPr/>
      <dgm:t>
        <a:bodyPr/>
        <a:lstStyle/>
        <a:p>
          <a:pPr>
            <a:buFont typeface="Wingdings" pitchFamily="2" charset="2"/>
            <a:buChar char="Ø"/>
          </a:pPr>
          <a:r>
            <a:rPr lang="en-US"/>
            <a:t>Prioritized linearity because of nature of analysis (multiple </a:t>
          </a:r>
          <a:r>
            <a:rPr lang="en-US" i="1"/>
            <a:t>linear</a:t>
          </a:r>
          <a:r>
            <a:rPr lang="en-US"/>
            <a:t> regression)</a:t>
          </a:r>
        </a:p>
      </dgm:t>
    </dgm:pt>
    <dgm:pt modelId="{BB10449A-1F2B-450A-8CE7-34A81FB4075A}" type="parTrans" cxnId="{E9F1F6FA-32D5-4743-9517-929112D13711}">
      <dgm:prSet/>
      <dgm:spPr/>
      <dgm:t>
        <a:bodyPr/>
        <a:lstStyle/>
        <a:p>
          <a:endParaRPr lang="en-US"/>
        </a:p>
      </dgm:t>
    </dgm:pt>
    <dgm:pt modelId="{02A212FB-7772-42EF-8A17-913E12D76C24}" type="sibTrans" cxnId="{E9F1F6FA-32D5-4743-9517-929112D13711}">
      <dgm:prSet/>
      <dgm:spPr/>
      <dgm:t>
        <a:bodyPr/>
        <a:lstStyle/>
        <a:p>
          <a:endParaRPr lang="en-US"/>
        </a:p>
      </dgm:t>
    </dgm:pt>
    <dgm:pt modelId="{8AB52885-18A0-4CF5-AAF8-D9BB4EDBD64A}">
      <dgm:prSet/>
      <dgm:spPr/>
      <dgm:t>
        <a:bodyPr/>
        <a:lstStyle/>
        <a:p>
          <a:r>
            <a:rPr lang="en-US"/>
            <a:t>Multiple linear regression may not be best fit for this data set</a:t>
          </a:r>
        </a:p>
      </dgm:t>
    </dgm:pt>
    <dgm:pt modelId="{7F69F38B-9949-4CAE-868B-546A45806C24}" type="parTrans" cxnId="{6BBE2358-E137-47B5-AD09-B0EEFDBFB680}">
      <dgm:prSet/>
      <dgm:spPr/>
      <dgm:t>
        <a:bodyPr/>
        <a:lstStyle/>
        <a:p>
          <a:endParaRPr lang="en-US"/>
        </a:p>
      </dgm:t>
    </dgm:pt>
    <dgm:pt modelId="{DA81D6D2-B5A3-4DEB-988B-9593120ED8F3}" type="sibTrans" cxnId="{6BBE2358-E137-47B5-AD09-B0EEFDBFB680}">
      <dgm:prSet/>
      <dgm:spPr/>
      <dgm:t>
        <a:bodyPr/>
        <a:lstStyle/>
        <a:p>
          <a:endParaRPr lang="en-US"/>
        </a:p>
      </dgm:t>
    </dgm:pt>
    <dgm:pt modelId="{967AA4B0-A9CA-49D1-9728-D597B723B73B}">
      <dgm:prSet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/>
            <a:t>Model explained ~66% of the variation</a:t>
          </a:r>
        </a:p>
      </dgm:t>
    </dgm:pt>
    <dgm:pt modelId="{292BBAFA-FDE1-4ED1-B2C8-EC24D93DDA35}" type="parTrans" cxnId="{63A3230B-C191-42A7-B27B-95A97675B8E2}">
      <dgm:prSet/>
      <dgm:spPr/>
      <dgm:t>
        <a:bodyPr/>
        <a:lstStyle/>
        <a:p>
          <a:endParaRPr lang="en-US"/>
        </a:p>
      </dgm:t>
    </dgm:pt>
    <dgm:pt modelId="{205C980E-119F-4A6B-AB63-9B7E461F5A1F}" type="sibTrans" cxnId="{63A3230B-C191-42A7-B27B-95A97675B8E2}">
      <dgm:prSet/>
      <dgm:spPr/>
      <dgm:t>
        <a:bodyPr/>
        <a:lstStyle/>
        <a:p>
          <a:endParaRPr lang="en-US"/>
        </a:p>
      </dgm:t>
    </dgm:pt>
    <dgm:pt modelId="{4BFF8CFF-8A52-4649-B8E0-9539359B7F44}" type="pres">
      <dgm:prSet presAssocID="{CD06CA0F-62B8-42B8-AAE8-6485695E07A4}" presName="Name0" presStyleCnt="0">
        <dgm:presLayoutVars>
          <dgm:dir/>
          <dgm:animLvl val="lvl"/>
          <dgm:resizeHandles val="exact"/>
        </dgm:presLayoutVars>
      </dgm:prSet>
      <dgm:spPr/>
    </dgm:pt>
    <dgm:pt modelId="{B5F89A3E-7EC2-5040-B8BF-FF2C49057247}" type="pres">
      <dgm:prSet presAssocID="{E698BC21-E035-4A24-869C-FF8250CD42D8}" presName="composite" presStyleCnt="0"/>
      <dgm:spPr/>
    </dgm:pt>
    <dgm:pt modelId="{72442CE4-23CE-2C4B-8598-6FF34823B40D}" type="pres">
      <dgm:prSet presAssocID="{E698BC21-E035-4A24-869C-FF8250CD42D8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19BDFAE1-A370-4C46-93E7-BB9C3020F55C}" type="pres">
      <dgm:prSet presAssocID="{E698BC21-E035-4A24-869C-FF8250CD42D8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63A3230B-C191-42A7-B27B-95A97675B8E2}" srcId="{8AB52885-18A0-4CF5-AAF8-D9BB4EDBD64A}" destId="{967AA4B0-A9CA-49D1-9728-D597B723B73B}" srcOrd="0" destOrd="0" parTransId="{292BBAFA-FDE1-4ED1-B2C8-EC24D93DDA35}" sibTransId="{205C980E-119F-4A6B-AB63-9B7E461F5A1F}"/>
    <dgm:cxn modelId="{88B6E60E-41B8-9841-8E60-23FBCEBDD170}" type="presOf" srcId="{967AA4B0-A9CA-49D1-9728-D597B723B73B}" destId="{19BDFAE1-A370-4C46-93E7-BB9C3020F55C}" srcOrd="0" destOrd="8" presId="urn:microsoft.com/office/officeart/2005/8/layout/hList1"/>
    <dgm:cxn modelId="{374B5212-9D5D-F948-B39A-2C91A23B08A2}" type="presOf" srcId="{E4BE8EB4-9718-4273-868F-7BFD9FA76FD1}" destId="{19BDFAE1-A370-4C46-93E7-BB9C3020F55C}" srcOrd="0" destOrd="2" presId="urn:microsoft.com/office/officeart/2005/8/layout/hList1"/>
    <dgm:cxn modelId="{02BE2E1D-587A-4D5F-8753-8636AE0900FB}" srcId="{981FFEC9-7AA3-4E52-B0DB-895FD4760B26}" destId="{B0C8864A-104F-44FE-B4D0-D4A531C21A08}" srcOrd="0" destOrd="0" parTransId="{2AD9172A-E261-46EC-8573-5A474A076247}" sibTransId="{3BA31CCB-E93C-4744-8D28-BDF4943B9314}"/>
    <dgm:cxn modelId="{E4A4202F-8453-3340-92F9-906846009CC1}" type="presOf" srcId="{981FFEC9-7AA3-4E52-B0DB-895FD4760B26}" destId="{19BDFAE1-A370-4C46-93E7-BB9C3020F55C}" srcOrd="0" destOrd="3" presId="urn:microsoft.com/office/officeart/2005/8/layout/hList1"/>
    <dgm:cxn modelId="{B936CA31-9FE5-8148-A90D-18F2774D0A44}" type="presOf" srcId="{CD06CA0F-62B8-42B8-AAE8-6485695E07A4}" destId="{4BFF8CFF-8A52-4649-B8E0-9539359B7F44}" srcOrd="0" destOrd="0" presId="urn:microsoft.com/office/officeart/2005/8/layout/hList1"/>
    <dgm:cxn modelId="{08DF8E39-0683-4517-B7E0-4082C300FC96}" srcId="{72E62134-A2D4-47EC-9F1A-8591D59703B6}" destId="{E4BE8EB4-9718-4273-868F-7BFD9FA76FD1}" srcOrd="0" destOrd="0" parTransId="{525E16F0-27A5-49D0-9027-215FCB073AE9}" sibTransId="{9D1DA3A4-AB86-4CFF-A5AE-208CA14C4490}"/>
    <dgm:cxn modelId="{9D2B4640-7587-CE44-B068-29740D9BDF2E}" type="presOf" srcId="{DEF08ED3-BD6E-489B-97CE-10719F79D3C2}" destId="{19BDFAE1-A370-4C46-93E7-BB9C3020F55C}" srcOrd="0" destOrd="5" presId="urn:microsoft.com/office/officeart/2005/8/layout/hList1"/>
    <dgm:cxn modelId="{6BBE2358-E137-47B5-AD09-B0EEFDBFB680}" srcId="{E698BC21-E035-4A24-869C-FF8250CD42D8}" destId="{8AB52885-18A0-4CF5-AAF8-D9BB4EDBD64A}" srcOrd="2" destOrd="0" parTransId="{7F69F38B-9949-4CAE-868B-546A45806C24}" sibTransId="{DA81D6D2-B5A3-4DEB-988B-9593120ED8F3}"/>
    <dgm:cxn modelId="{3A472367-6744-4EAB-BD79-A02D7A89E261}" srcId="{4C080E6D-C0F3-4E4B-958B-3D17CE4B0244}" destId="{72E62134-A2D4-47EC-9F1A-8591D59703B6}" srcOrd="0" destOrd="0" parTransId="{851918FA-7231-4B8C-8FA1-106CF5C234B7}" sibTransId="{9DA3DEB9-F9FF-4C51-B770-A76B987F0C16}"/>
    <dgm:cxn modelId="{0C056474-DC74-1C49-B66E-431FF83CAF2E}" type="presOf" srcId="{4C080E6D-C0F3-4E4B-958B-3D17CE4B0244}" destId="{19BDFAE1-A370-4C46-93E7-BB9C3020F55C}" srcOrd="0" destOrd="0" presId="urn:microsoft.com/office/officeart/2005/8/layout/hList1"/>
    <dgm:cxn modelId="{A5DAE47E-73B7-4C68-B1E1-3BAA3DBA33C9}" srcId="{E698BC21-E035-4A24-869C-FF8250CD42D8}" destId="{4C080E6D-C0F3-4E4B-958B-3D17CE4B0244}" srcOrd="0" destOrd="0" parTransId="{45D6D020-7977-4121-8BDB-AEB31AF8FEE4}" sibTransId="{C87DAFC4-E7E8-4CD1-BB25-088147B87BF4}"/>
    <dgm:cxn modelId="{D3BD4CA5-78D3-6C42-AE9F-35D579D1FDF5}" type="presOf" srcId="{8AB52885-18A0-4CF5-AAF8-D9BB4EDBD64A}" destId="{19BDFAE1-A370-4C46-93E7-BB9C3020F55C}" srcOrd="0" destOrd="7" presId="urn:microsoft.com/office/officeart/2005/8/layout/hList1"/>
    <dgm:cxn modelId="{95CF23A7-7836-45E2-8E90-D802FA14E89C}" srcId="{CD06CA0F-62B8-42B8-AAE8-6485695E07A4}" destId="{E698BC21-E035-4A24-869C-FF8250CD42D8}" srcOrd="0" destOrd="0" parTransId="{5E7458D4-B2A8-48E4-9245-B1FC2699B6C2}" sibTransId="{695104AE-B0F5-4D3D-968C-C0B7E2DF6701}"/>
    <dgm:cxn modelId="{6A7AD0AD-E2D5-4C0D-86D9-66EC256C90D9}" srcId="{B0C8864A-104F-44FE-B4D0-D4A531C21A08}" destId="{DEF08ED3-BD6E-489B-97CE-10719F79D3C2}" srcOrd="0" destOrd="0" parTransId="{052B4A40-C5C0-4EE3-9D2A-DBAE2CAA58E2}" sibTransId="{FB414E73-6AAF-4979-B869-86CFCF70913B}"/>
    <dgm:cxn modelId="{95FDA7B1-EB38-564B-B3DA-265E5831835A}" type="presOf" srcId="{72E62134-A2D4-47EC-9F1A-8591D59703B6}" destId="{19BDFAE1-A370-4C46-93E7-BB9C3020F55C}" srcOrd="0" destOrd="1" presId="urn:microsoft.com/office/officeart/2005/8/layout/hList1"/>
    <dgm:cxn modelId="{9E3C6FBB-297C-0B42-957D-7018DC2B030E}" type="presOf" srcId="{B0C8864A-104F-44FE-B4D0-D4A531C21A08}" destId="{19BDFAE1-A370-4C46-93E7-BB9C3020F55C}" srcOrd="0" destOrd="4" presId="urn:microsoft.com/office/officeart/2005/8/layout/hList1"/>
    <dgm:cxn modelId="{EBB890DC-7FD9-43AA-B498-D96B67D6F879}" srcId="{E698BC21-E035-4A24-869C-FF8250CD42D8}" destId="{981FFEC9-7AA3-4E52-B0DB-895FD4760B26}" srcOrd="1" destOrd="0" parTransId="{64EAA36B-E49E-48AA-88E5-F2DED9D740A1}" sibTransId="{9A1C723D-13F8-488D-A96D-C6259A860713}"/>
    <dgm:cxn modelId="{6D705BE6-4A32-2848-81B1-3805258FF56F}" type="presOf" srcId="{BDFC4A7E-C053-4CF3-AE68-C32995D51DB3}" destId="{19BDFAE1-A370-4C46-93E7-BB9C3020F55C}" srcOrd="0" destOrd="6" presId="urn:microsoft.com/office/officeart/2005/8/layout/hList1"/>
    <dgm:cxn modelId="{23BF48EA-0F5B-2A49-B31F-7B79EF231EEB}" type="presOf" srcId="{E698BC21-E035-4A24-869C-FF8250CD42D8}" destId="{72442CE4-23CE-2C4B-8598-6FF34823B40D}" srcOrd="0" destOrd="0" presId="urn:microsoft.com/office/officeart/2005/8/layout/hList1"/>
    <dgm:cxn modelId="{E9F1F6FA-32D5-4743-9517-929112D13711}" srcId="{B0C8864A-104F-44FE-B4D0-D4A531C21A08}" destId="{BDFC4A7E-C053-4CF3-AE68-C32995D51DB3}" srcOrd="1" destOrd="0" parTransId="{BB10449A-1F2B-450A-8CE7-34A81FB4075A}" sibTransId="{02A212FB-7772-42EF-8A17-913E12D76C24}"/>
    <dgm:cxn modelId="{3834C8C1-AC8F-7F47-95AB-A8E36B9665FB}" type="presParOf" srcId="{4BFF8CFF-8A52-4649-B8E0-9539359B7F44}" destId="{B5F89A3E-7EC2-5040-B8BF-FF2C49057247}" srcOrd="0" destOrd="0" presId="urn:microsoft.com/office/officeart/2005/8/layout/hList1"/>
    <dgm:cxn modelId="{FDB5CD4E-9B10-5647-9EB8-CC0F95A70AFB}" type="presParOf" srcId="{B5F89A3E-7EC2-5040-B8BF-FF2C49057247}" destId="{72442CE4-23CE-2C4B-8598-6FF34823B40D}" srcOrd="0" destOrd="0" presId="urn:microsoft.com/office/officeart/2005/8/layout/hList1"/>
    <dgm:cxn modelId="{DB79ACCA-C1E3-774D-AA8F-51163B6BB6DD}" type="presParOf" srcId="{B5F89A3E-7EC2-5040-B8BF-FF2C49057247}" destId="{19BDFAE1-A370-4C46-93E7-BB9C3020F5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9E2CD9-5E98-4F76-974C-369854A4457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27CCA5-311D-4B1A-93FF-1D2DAC1983DD}">
      <dgm:prSet/>
      <dgm:spPr/>
      <dgm:t>
        <a:bodyPr/>
        <a:lstStyle/>
        <a:p>
          <a:r>
            <a:rPr lang="en-US" b="1" i="1"/>
            <a:t>LIMITATIONS OF THE DATA SET</a:t>
          </a:r>
          <a:endParaRPr lang="en-US"/>
        </a:p>
      </dgm:t>
    </dgm:pt>
    <dgm:pt modelId="{58A3D274-3F61-4A3A-B16D-CA04DB5E5EDA}" type="parTrans" cxnId="{CA2821C0-7494-45B3-999A-7B80AD4D8791}">
      <dgm:prSet/>
      <dgm:spPr/>
      <dgm:t>
        <a:bodyPr/>
        <a:lstStyle/>
        <a:p>
          <a:endParaRPr lang="en-US"/>
        </a:p>
      </dgm:t>
    </dgm:pt>
    <dgm:pt modelId="{679D9B16-CBFC-4041-B2B3-7308805E86AE}" type="sibTrans" cxnId="{CA2821C0-7494-45B3-999A-7B80AD4D8791}">
      <dgm:prSet/>
      <dgm:spPr/>
      <dgm:t>
        <a:bodyPr/>
        <a:lstStyle/>
        <a:p>
          <a:endParaRPr lang="en-US"/>
        </a:p>
      </dgm:t>
    </dgm:pt>
    <dgm:pt modelId="{FE4C3AEA-E4F2-4B66-B7E4-3AF5D8CF5181}">
      <dgm:prSet custT="1"/>
      <dgm:spPr/>
      <dgm:t>
        <a:bodyPr/>
        <a:lstStyle/>
        <a:p>
          <a:r>
            <a:rPr lang="en-US" sz="3000" dirty="0"/>
            <a:t>Extrapolation of the model is limited to the brands in the data</a:t>
          </a:r>
        </a:p>
      </dgm:t>
    </dgm:pt>
    <dgm:pt modelId="{EA7CED6B-69DB-4AC5-9C75-392D8A047920}" type="parTrans" cxnId="{B83632F3-3E98-4FDE-9994-BD7C97A0D9FC}">
      <dgm:prSet/>
      <dgm:spPr/>
      <dgm:t>
        <a:bodyPr/>
        <a:lstStyle/>
        <a:p>
          <a:endParaRPr lang="en-US"/>
        </a:p>
      </dgm:t>
    </dgm:pt>
    <dgm:pt modelId="{3BDFF03E-69A0-4542-B03A-67A148F68BA3}" type="sibTrans" cxnId="{B83632F3-3E98-4FDE-9994-BD7C97A0D9FC}">
      <dgm:prSet/>
      <dgm:spPr/>
      <dgm:t>
        <a:bodyPr/>
        <a:lstStyle/>
        <a:p>
          <a:endParaRPr lang="en-US"/>
        </a:p>
      </dgm:t>
    </dgm:pt>
    <dgm:pt modelId="{F5A7F9DF-4F32-4193-A462-B22E58C277DE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400" i="1" dirty="0"/>
            <a:t>Overfitting issue</a:t>
          </a:r>
          <a:endParaRPr lang="en-US" sz="2400" dirty="0"/>
        </a:p>
      </dgm:t>
    </dgm:pt>
    <dgm:pt modelId="{7EDD02B2-0101-4174-B63F-D2D0CAEBDF11}" type="parTrans" cxnId="{3DA5847C-B90E-405C-B11A-839110C7115F}">
      <dgm:prSet/>
      <dgm:spPr/>
      <dgm:t>
        <a:bodyPr/>
        <a:lstStyle/>
        <a:p>
          <a:endParaRPr lang="en-US"/>
        </a:p>
      </dgm:t>
    </dgm:pt>
    <dgm:pt modelId="{25F11C28-610C-4A0E-A7B5-9F2F6CD37753}" type="sibTrans" cxnId="{3DA5847C-B90E-405C-B11A-839110C7115F}">
      <dgm:prSet/>
      <dgm:spPr/>
      <dgm:t>
        <a:bodyPr/>
        <a:lstStyle/>
        <a:p>
          <a:endParaRPr lang="en-US"/>
        </a:p>
      </dgm:t>
    </dgm:pt>
    <dgm:pt modelId="{8B6281FB-ADAA-4C33-8989-272248092487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400" i="1" dirty="0"/>
            <a:t>No Honda, Hyundai, and other popular car brands in the data set</a:t>
          </a:r>
          <a:endParaRPr lang="en-US" sz="2400" dirty="0"/>
        </a:p>
      </dgm:t>
    </dgm:pt>
    <dgm:pt modelId="{40FAEB9A-DFA7-4C27-88C2-AEF11F1AAE6B}" type="parTrans" cxnId="{4994A26C-C1DB-4810-825B-769FC1DEDEF3}">
      <dgm:prSet/>
      <dgm:spPr/>
      <dgm:t>
        <a:bodyPr/>
        <a:lstStyle/>
        <a:p>
          <a:endParaRPr lang="en-US"/>
        </a:p>
      </dgm:t>
    </dgm:pt>
    <dgm:pt modelId="{E0002505-1950-4D18-9C07-C1CDD18838FC}" type="sibTrans" cxnId="{4994A26C-C1DB-4810-825B-769FC1DEDEF3}">
      <dgm:prSet/>
      <dgm:spPr/>
      <dgm:t>
        <a:bodyPr/>
        <a:lstStyle/>
        <a:p>
          <a:endParaRPr lang="en-US"/>
        </a:p>
      </dgm:t>
    </dgm:pt>
    <dgm:pt modelId="{A0AB6983-F987-42CD-BB20-20FEA56ED7E4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400" i="1" dirty="0"/>
            <a:t>Mitsubishi and Renault cars are not so popular at all</a:t>
          </a:r>
          <a:endParaRPr lang="en-US" sz="2400" dirty="0"/>
        </a:p>
      </dgm:t>
    </dgm:pt>
    <dgm:pt modelId="{45EE7552-95D5-4FE4-A05A-F58A52A61465}" type="parTrans" cxnId="{7AC9FFE2-5854-4032-A2C7-A0559DEBEBFF}">
      <dgm:prSet/>
      <dgm:spPr/>
      <dgm:t>
        <a:bodyPr/>
        <a:lstStyle/>
        <a:p>
          <a:endParaRPr lang="en-US"/>
        </a:p>
      </dgm:t>
    </dgm:pt>
    <dgm:pt modelId="{6C9E31CE-5526-4AB3-BE77-443A13A84781}" type="sibTrans" cxnId="{7AC9FFE2-5854-4032-A2C7-A0559DEBEBFF}">
      <dgm:prSet/>
      <dgm:spPr/>
      <dgm:t>
        <a:bodyPr/>
        <a:lstStyle/>
        <a:p>
          <a:endParaRPr lang="en-US"/>
        </a:p>
      </dgm:t>
    </dgm:pt>
    <dgm:pt modelId="{117D2E7A-799B-441E-A43D-488D2B9CDD68}">
      <dgm:prSet custT="1"/>
      <dgm:spPr/>
      <dgm:t>
        <a:bodyPr/>
        <a:lstStyle/>
        <a:p>
          <a:r>
            <a:rPr lang="en-US" sz="3000" dirty="0"/>
            <a:t>External variables influence the significance of the predictors</a:t>
          </a:r>
        </a:p>
      </dgm:t>
    </dgm:pt>
    <dgm:pt modelId="{8668D387-695A-4A14-909E-09687235FFFC}" type="parTrans" cxnId="{D263BDF8-58D3-41EF-BE07-F521FF0F555A}">
      <dgm:prSet/>
      <dgm:spPr/>
      <dgm:t>
        <a:bodyPr/>
        <a:lstStyle/>
        <a:p>
          <a:endParaRPr lang="en-US"/>
        </a:p>
      </dgm:t>
    </dgm:pt>
    <dgm:pt modelId="{854BD8CA-0BD7-4DB2-BDBF-3E2F0AC4A5A0}" type="sibTrans" cxnId="{D263BDF8-58D3-41EF-BE07-F521FF0F555A}">
      <dgm:prSet/>
      <dgm:spPr/>
      <dgm:t>
        <a:bodyPr/>
        <a:lstStyle/>
        <a:p>
          <a:endParaRPr lang="en-US"/>
        </a:p>
      </dgm:t>
    </dgm:pt>
    <dgm:pt modelId="{ADF6F83D-E759-4605-A517-A97DC9B3BF0E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400" i="1" dirty="0"/>
            <a:t>For example, maintenance and durability of the car are tied to brands</a:t>
          </a:r>
          <a:endParaRPr lang="en-US" sz="2400" dirty="0"/>
        </a:p>
      </dgm:t>
    </dgm:pt>
    <dgm:pt modelId="{93964591-CDFA-4E82-B574-B491486254C9}" type="parTrans" cxnId="{0EF71821-3F89-4184-9F02-4FEB9C0C76FF}">
      <dgm:prSet/>
      <dgm:spPr/>
      <dgm:t>
        <a:bodyPr/>
        <a:lstStyle/>
        <a:p>
          <a:endParaRPr lang="en-US"/>
        </a:p>
      </dgm:t>
    </dgm:pt>
    <dgm:pt modelId="{FB90B5BF-AD46-493A-B7A8-6AF689247654}" type="sibTrans" cxnId="{0EF71821-3F89-4184-9F02-4FEB9C0C76FF}">
      <dgm:prSet/>
      <dgm:spPr/>
      <dgm:t>
        <a:bodyPr/>
        <a:lstStyle/>
        <a:p>
          <a:endParaRPr lang="en-US"/>
        </a:p>
      </dgm:t>
    </dgm:pt>
    <dgm:pt modelId="{20700B77-D138-4796-9658-2A9F13D23232}">
      <dgm:prSet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2400" i="1" dirty="0"/>
            <a:t>External variables influence reselling value of the car</a:t>
          </a:r>
          <a:endParaRPr lang="en-US" sz="2400" dirty="0"/>
        </a:p>
      </dgm:t>
    </dgm:pt>
    <dgm:pt modelId="{589FCF47-FBB5-4434-819E-A6AFB583F4DA}" type="parTrans" cxnId="{7CC3C2BD-D641-4C92-86DE-84A6B5814D94}">
      <dgm:prSet/>
      <dgm:spPr/>
      <dgm:t>
        <a:bodyPr/>
        <a:lstStyle/>
        <a:p>
          <a:endParaRPr lang="en-US"/>
        </a:p>
      </dgm:t>
    </dgm:pt>
    <dgm:pt modelId="{BA1DCD81-2A88-45E3-9983-29354C47DF0F}" type="sibTrans" cxnId="{7CC3C2BD-D641-4C92-86DE-84A6B5814D94}">
      <dgm:prSet/>
      <dgm:spPr/>
      <dgm:t>
        <a:bodyPr/>
        <a:lstStyle/>
        <a:p>
          <a:endParaRPr lang="en-US"/>
        </a:p>
      </dgm:t>
    </dgm:pt>
    <dgm:pt modelId="{843F8BD6-0CE9-B04D-9E8F-D865B9C22473}" type="pres">
      <dgm:prSet presAssocID="{579E2CD9-5E98-4F76-974C-369854A44574}" presName="Name0" presStyleCnt="0">
        <dgm:presLayoutVars>
          <dgm:dir/>
          <dgm:animLvl val="lvl"/>
          <dgm:resizeHandles val="exact"/>
        </dgm:presLayoutVars>
      </dgm:prSet>
      <dgm:spPr/>
    </dgm:pt>
    <dgm:pt modelId="{9D140377-F7F9-C44E-AC95-990BE698D4F5}" type="pres">
      <dgm:prSet presAssocID="{EB27CCA5-311D-4B1A-93FF-1D2DAC1983DD}" presName="composite" presStyleCnt="0"/>
      <dgm:spPr/>
    </dgm:pt>
    <dgm:pt modelId="{992D4E97-E941-8743-9C8A-149D26939F42}" type="pres">
      <dgm:prSet presAssocID="{EB27CCA5-311D-4B1A-93FF-1D2DAC1983DD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6D276CB-27CC-674B-8E87-FCD407F9796C}" type="pres">
      <dgm:prSet presAssocID="{EB27CCA5-311D-4B1A-93FF-1D2DAC1983DD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0F119413-9B33-1C44-AE20-0D6EA4F654D0}" type="presOf" srcId="{EB27CCA5-311D-4B1A-93FF-1D2DAC1983DD}" destId="{992D4E97-E941-8743-9C8A-149D26939F42}" srcOrd="0" destOrd="0" presId="urn:microsoft.com/office/officeart/2005/8/layout/hList1"/>
    <dgm:cxn modelId="{2E76C116-F41F-7744-B453-C718482A1DB3}" type="presOf" srcId="{8B6281FB-ADAA-4C33-8989-272248092487}" destId="{56D276CB-27CC-674B-8E87-FCD407F9796C}" srcOrd="0" destOrd="2" presId="urn:microsoft.com/office/officeart/2005/8/layout/hList1"/>
    <dgm:cxn modelId="{0EF71821-3F89-4184-9F02-4FEB9C0C76FF}" srcId="{117D2E7A-799B-441E-A43D-488D2B9CDD68}" destId="{ADF6F83D-E759-4605-A517-A97DC9B3BF0E}" srcOrd="0" destOrd="0" parTransId="{93964591-CDFA-4E82-B574-B491486254C9}" sibTransId="{FB90B5BF-AD46-493A-B7A8-6AF689247654}"/>
    <dgm:cxn modelId="{6A4F3F6C-2032-ED4C-9346-AB6D97BD7653}" type="presOf" srcId="{A0AB6983-F987-42CD-BB20-20FEA56ED7E4}" destId="{56D276CB-27CC-674B-8E87-FCD407F9796C}" srcOrd="0" destOrd="3" presId="urn:microsoft.com/office/officeart/2005/8/layout/hList1"/>
    <dgm:cxn modelId="{4994A26C-C1DB-4810-825B-769FC1DEDEF3}" srcId="{FE4C3AEA-E4F2-4B66-B7E4-3AF5D8CF5181}" destId="{8B6281FB-ADAA-4C33-8989-272248092487}" srcOrd="1" destOrd="0" parTransId="{40FAEB9A-DFA7-4C27-88C2-AEF11F1AAE6B}" sibTransId="{E0002505-1950-4D18-9C07-C1CDD18838FC}"/>
    <dgm:cxn modelId="{6ABD0678-5EAC-EA41-982E-6692037DF058}" type="presOf" srcId="{FE4C3AEA-E4F2-4B66-B7E4-3AF5D8CF5181}" destId="{56D276CB-27CC-674B-8E87-FCD407F9796C}" srcOrd="0" destOrd="0" presId="urn:microsoft.com/office/officeart/2005/8/layout/hList1"/>
    <dgm:cxn modelId="{AA11E67B-B638-414F-B474-77A9A7458553}" type="presOf" srcId="{117D2E7A-799B-441E-A43D-488D2B9CDD68}" destId="{56D276CB-27CC-674B-8E87-FCD407F9796C}" srcOrd="0" destOrd="4" presId="urn:microsoft.com/office/officeart/2005/8/layout/hList1"/>
    <dgm:cxn modelId="{3DA5847C-B90E-405C-B11A-839110C7115F}" srcId="{FE4C3AEA-E4F2-4B66-B7E4-3AF5D8CF5181}" destId="{F5A7F9DF-4F32-4193-A462-B22E58C277DE}" srcOrd="0" destOrd="0" parTransId="{7EDD02B2-0101-4174-B63F-D2D0CAEBDF11}" sibTransId="{25F11C28-610C-4A0E-A7B5-9F2F6CD37753}"/>
    <dgm:cxn modelId="{053B1B86-E2B9-FC41-B56B-311F94796B5F}" type="presOf" srcId="{ADF6F83D-E759-4605-A517-A97DC9B3BF0E}" destId="{56D276CB-27CC-674B-8E87-FCD407F9796C}" srcOrd="0" destOrd="5" presId="urn:microsoft.com/office/officeart/2005/8/layout/hList1"/>
    <dgm:cxn modelId="{1C644B89-5D61-3A49-9F07-E3E2E7A88173}" type="presOf" srcId="{579E2CD9-5E98-4F76-974C-369854A44574}" destId="{843F8BD6-0CE9-B04D-9E8F-D865B9C22473}" srcOrd="0" destOrd="0" presId="urn:microsoft.com/office/officeart/2005/8/layout/hList1"/>
    <dgm:cxn modelId="{7CC3C2BD-D641-4C92-86DE-84A6B5814D94}" srcId="{117D2E7A-799B-441E-A43D-488D2B9CDD68}" destId="{20700B77-D138-4796-9658-2A9F13D23232}" srcOrd="1" destOrd="0" parTransId="{589FCF47-FBB5-4434-819E-A6AFB583F4DA}" sibTransId="{BA1DCD81-2A88-45E3-9983-29354C47DF0F}"/>
    <dgm:cxn modelId="{CA2821C0-7494-45B3-999A-7B80AD4D8791}" srcId="{579E2CD9-5E98-4F76-974C-369854A44574}" destId="{EB27CCA5-311D-4B1A-93FF-1D2DAC1983DD}" srcOrd="0" destOrd="0" parTransId="{58A3D274-3F61-4A3A-B16D-CA04DB5E5EDA}" sibTransId="{679D9B16-CBFC-4041-B2B3-7308805E86AE}"/>
    <dgm:cxn modelId="{D595ACD2-CE6C-E242-9DA6-415FE62F1F69}" type="presOf" srcId="{F5A7F9DF-4F32-4193-A462-B22E58C277DE}" destId="{56D276CB-27CC-674B-8E87-FCD407F9796C}" srcOrd="0" destOrd="1" presId="urn:microsoft.com/office/officeart/2005/8/layout/hList1"/>
    <dgm:cxn modelId="{019113DC-25F0-6748-AC7D-3566F354BBFD}" type="presOf" srcId="{20700B77-D138-4796-9658-2A9F13D23232}" destId="{56D276CB-27CC-674B-8E87-FCD407F9796C}" srcOrd="0" destOrd="6" presId="urn:microsoft.com/office/officeart/2005/8/layout/hList1"/>
    <dgm:cxn modelId="{7AC9FFE2-5854-4032-A2C7-A0559DEBEBFF}" srcId="{FE4C3AEA-E4F2-4B66-B7E4-3AF5D8CF5181}" destId="{A0AB6983-F987-42CD-BB20-20FEA56ED7E4}" srcOrd="2" destOrd="0" parTransId="{45EE7552-95D5-4FE4-A05A-F58A52A61465}" sibTransId="{6C9E31CE-5526-4AB3-BE77-443A13A84781}"/>
    <dgm:cxn modelId="{B83632F3-3E98-4FDE-9994-BD7C97A0D9FC}" srcId="{EB27CCA5-311D-4B1A-93FF-1D2DAC1983DD}" destId="{FE4C3AEA-E4F2-4B66-B7E4-3AF5D8CF5181}" srcOrd="0" destOrd="0" parTransId="{EA7CED6B-69DB-4AC5-9C75-392D8A047920}" sibTransId="{3BDFF03E-69A0-4542-B03A-67A148F68BA3}"/>
    <dgm:cxn modelId="{D263BDF8-58D3-41EF-BE07-F521FF0F555A}" srcId="{EB27CCA5-311D-4B1A-93FF-1D2DAC1983DD}" destId="{117D2E7A-799B-441E-A43D-488D2B9CDD68}" srcOrd="1" destOrd="0" parTransId="{8668D387-695A-4A14-909E-09687235FFFC}" sibTransId="{854BD8CA-0BD7-4DB2-BDBF-3E2F0AC4A5A0}"/>
    <dgm:cxn modelId="{883020EA-44EF-B346-9B94-5C8B4A76E614}" type="presParOf" srcId="{843F8BD6-0CE9-B04D-9E8F-D865B9C22473}" destId="{9D140377-F7F9-C44E-AC95-990BE698D4F5}" srcOrd="0" destOrd="0" presId="urn:microsoft.com/office/officeart/2005/8/layout/hList1"/>
    <dgm:cxn modelId="{F90BB67B-71BB-EE41-81CA-BCAC6C943B6E}" type="presParOf" srcId="{9D140377-F7F9-C44E-AC95-990BE698D4F5}" destId="{992D4E97-E941-8743-9C8A-149D26939F42}" srcOrd="0" destOrd="0" presId="urn:microsoft.com/office/officeart/2005/8/layout/hList1"/>
    <dgm:cxn modelId="{2E11A480-567E-D74B-A4E1-5C293B30F3C9}" type="presParOf" srcId="{9D140377-F7F9-C44E-AC95-990BE698D4F5}" destId="{56D276CB-27CC-674B-8E87-FCD407F9796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35CF6-22BD-BA49-9663-2588DDA9E59F}">
      <dsp:nvSpPr>
        <dsp:cNvPr id="0" name=""/>
        <dsp:cNvSpPr/>
      </dsp:nvSpPr>
      <dsp:spPr>
        <a:xfrm>
          <a:off x="266625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575922"/>
        <a:ext cx="22142" cy="4428"/>
      </dsp:txXfrm>
    </dsp:sp>
    <dsp:sp modelId="{A8F2253B-FE2A-544B-99C2-05ABBA7E99E3}">
      <dsp:nvSpPr>
        <dsp:cNvPr id="0" name=""/>
        <dsp:cNvSpPr/>
      </dsp:nvSpPr>
      <dsp:spPr>
        <a:xfrm>
          <a:off x="742587" y="497"/>
          <a:ext cx="1925463" cy="1155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 Breakdown</a:t>
          </a:r>
        </a:p>
      </dsp:txBody>
      <dsp:txXfrm>
        <a:off x="742587" y="497"/>
        <a:ext cx="1925463" cy="1155278"/>
      </dsp:txXfrm>
    </dsp:sp>
    <dsp:sp modelId="{BCAD5DAD-F5B8-904A-B789-67665066B211}">
      <dsp:nvSpPr>
        <dsp:cNvPr id="0" name=""/>
        <dsp:cNvSpPr/>
      </dsp:nvSpPr>
      <dsp:spPr>
        <a:xfrm>
          <a:off x="5034571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575922"/>
        <a:ext cx="22142" cy="4428"/>
      </dsp:txXfrm>
    </dsp:sp>
    <dsp:sp modelId="{A255207A-DAE2-7B43-B1EE-D053F9E704FE}">
      <dsp:nvSpPr>
        <dsp:cNvPr id="0" name=""/>
        <dsp:cNvSpPr/>
      </dsp:nvSpPr>
      <dsp:spPr>
        <a:xfrm>
          <a:off x="3110907" y="497"/>
          <a:ext cx="1925463" cy="1155278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Exploration</a:t>
          </a:r>
        </a:p>
      </dsp:txBody>
      <dsp:txXfrm>
        <a:off x="3110907" y="497"/>
        <a:ext cx="1925463" cy="1155278"/>
      </dsp:txXfrm>
    </dsp:sp>
    <dsp:sp modelId="{81B04D10-45EC-6F46-A178-04C67E603F50}">
      <dsp:nvSpPr>
        <dsp:cNvPr id="0" name=""/>
        <dsp:cNvSpPr/>
      </dsp:nvSpPr>
      <dsp:spPr>
        <a:xfrm>
          <a:off x="7402892" y="532416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575922"/>
        <a:ext cx="22142" cy="4428"/>
      </dsp:txXfrm>
    </dsp:sp>
    <dsp:sp modelId="{1C785DDA-F432-3A4E-A11F-A206FBCB2603}">
      <dsp:nvSpPr>
        <dsp:cNvPr id="0" name=""/>
        <dsp:cNvSpPr/>
      </dsp:nvSpPr>
      <dsp:spPr>
        <a:xfrm>
          <a:off x="5479228" y="497"/>
          <a:ext cx="1925463" cy="115527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Wrangling</a:t>
          </a:r>
        </a:p>
      </dsp:txBody>
      <dsp:txXfrm>
        <a:off x="5479228" y="497"/>
        <a:ext cx="1925463" cy="1155278"/>
      </dsp:txXfrm>
    </dsp:sp>
    <dsp:sp modelId="{23C367F5-17F2-C341-BB68-294E16421515}">
      <dsp:nvSpPr>
        <dsp:cNvPr id="0" name=""/>
        <dsp:cNvSpPr/>
      </dsp:nvSpPr>
      <dsp:spPr>
        <a:xfrm>
          <a:off x="1705319" y="1153976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1357890"/>
        <a:ext cx="355937" cy="4428"/>
      </dsp:txXfrm>
    </dsp:sp>
    <dsp:sp modelId="{209009BE-4AA6-C844-85CB-DDF62F11578D}">
      <dsp:nvSpPr>
        <dsp:cNvPr id="0" name=""/>
        <dsp:cNvSpPr/>
      </dsp:nvSpPr>
      <dsp:spPr>
        <a:xfrm>
          <a:off x="7847548" y="497"/>
          <a:ext cx="1925463" cy="1155278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Assumptions for Multiple Linear Regression</a:t>
          </a:r>
        </a:p>
      </dsp:txBody>
      <dsp:txXfrm>
        <a:off x="7847548" y="497"/>
        <a:ext cx="1925463" cy="1155278"/>
      </dsp:txXfrm>
    </dsp:sp>
    <dsp:sp modelId="{2755FBC6-0D78-3745-A93D-2355B09585B5}">
      <dsp:nvSpPr>
        <dsp:cNvPr id="0" name=""/>
        <dsp:cNvSpPr/>
      </dsp:nvSpPr>
      <dsp:spPr>
        <a:xfrm>
          <a:off x="266625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1308" y="2174057"/>
        <a:ext cx="22142" cy="4428"/>
      </dsp:txXfrm>
    </dsp:sp>
    <dsp:sp modelId="{A805422E-8A75-F546-A450-742A033D5CE8}">
      <dsp:nvSpPr>
        <dsp:cNvPr id="0" name=""/>
        <dsp:cNvSpPr/>
      </dsp:nvSpPr>
      <dsp:spPr>
        <a:xfrm>
          <a:off x="742587" y="1598632"/>
          <a:ext cx="1925463" cy="115527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Multiple Linear Regression Model</a:t>
          </a:r>
        </a:p>
      </dsp:txBody>
      <dsp:txXfrm>
        <a:off x="742587" y="1598632"/>
        <a:ext cx="1925463" cy="1155278"/>
      </dsp:txXfrm>
    </dsp:sp>
    <dsp:sp modelId="{684DFE00-7FB1-1F43-9F04-45BD2D9BEF0C}">
      <dsp:nvSpPr>
        <dsp:cNvPr id="0" name=""/>
        <dsp:cNvSpPr/>
      </dsp:nvSpPr>
      <dsp:spPr>
        <a:xfrm>
          <a:off x="5034571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28" y="2174057"/>
        <a:ext cx="22142" cy="4428"/>
      </dsp:txXfrm>
    </dsp:sp>
    <dsp:sp modelId="{BE619A0E-5E06-514A-81EB-3AC7C834DDAD}">
      <dsp:nvSpPr>
        <dsp:cNvPr id="0" name=""/>
        <dsp:cNvSpPr/>
      </dsp:nvSpPr>
      <dsp:spPr>
        <a:xfrm>
          <a:off x="3110907" y="1598632"/>
          <a:ext cx="1925463" cy="1155278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 Method</a:t>
          </a:r>
        </a:p>
      </dsp:txBody>
      <dsp:txXfrm>
        <a:off x="3110907" y="1598632"/>
        <a:ext cx="1925463" cy="1155278"/>
      </dsp:txXfrm>
    </dsp:sp>
    <dsp:sp modelId="{366E3830-F063-8F43-8078-2D0024B9AB35}">
      <dsp:nvSpPr>
        <dsp:cNvPr id="0" name=""/>
        <dsp:cNvSpPr/>
      </dsp:nvSpPr>
      <dsp:spPr>
        <a:xfrm>
          <a:off x="7402892" y="2130552"/>
          <a:ext cx="4122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2256" y="45720"/>
              </a:lnTo>
            </a:path>
          </a:pathLst>
        </a:custGeom>
        <a:noFill/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7949" y="2174057"/>
        <a:ext cx="22142" cy="4428"/>
      </dsp:txXfrm>
    </dsp:sp>
    <dsp:sp modelId="{E1D40B76-5791-AD46-8B13-51927A3D4C2E}">
      <dsp:nvSpPr>
        <dsp:cNvPr id="0" name=""/>
        <dsp:cNvSpPr/>
      </dsp:nvSpPr>
      <dsp:spPr>
        <a:xfrm>
          <a:off x="5479228" y="1598632"/>
          <a:ext cx="1925463" cy="115527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Inferences</a:t>
          </a:r>
        </a:p>
      </dsp:txBody>
      <dsp:txXfrm>
        <a:off x="5479228" y="1598632"/>
        <a:ext cx="1925463" cy="1155278"/>
      </dsp:txXfrm>
    </dsp:sp>
    <dsp:sp modelId="{25844F28-7686-1445-AE26-4DBE0E8BFE00}">
      <dsp:nvSpPr>
        <dsp:cNvPr id="0" name=""/>
        <dsp:cNvSpPr/>
      </dsp:nvSpPr>
      <dsp:spPr>
        <a:xfrm>
          <a:off x="1705319" y="2752111"/>
          <a:ext cx="7104961" cy="412256"/>
        </a:xfrm>
        <a:custGeom>
          <a:avLst/>
          <a:gdLst/>
          <a:ahLst/>
          <a:cxnLst/>
          <a:rect l="0" t="0" r="0" b="0"/>
          <a:pathLst>
            <a:path>
              <a:moveTo>
                <a:pt x="7104961" y="0"/>
              </a:moveTo>
              <a:lnTo>
                <a:pt x="7104961" y="223228"/>
              </a:lnTo>
              <a:lnTo>
                <a:pt x="0" y="223228"/>
              </a:lnTo>
              <a:lnTo>
                <a:pt x="0" y="412256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9831" y="2956025"/>
        <a:ext cx="355937" cy="4428"/>
      </dsp:txXfrm>
    </dsp:sp>
    <dsp:sp modelId="{BBA929A9-D447-6E48-BBB1-FF2DBFA4895E}">
      <dsp:nvSpPr>
        <dsp:cNvPr id="0" name=""/>
        <dsp:cNvSpPr/>
      </dsp:nvSpPr>
      <dsp:spPr>
        <a:xfrm>
          <a:off x="7847548" y="1598632"/>
          <a:ext cx="1925463" cy="1155278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Limitations</a:t>
          </a:r>
        </a:p>
      </dsp:txBody>
      <dsp:txXfrm>
        <a:off x="7847548" y="1598632"/>
        <a:ext cx="1925463" cy="1155278"/>
      </dsp:txXfrm>
    </dsp:sp>
    <dsp:sp modelId="{8C876A08-2360-6841-A981-495ADEF3418A}">
      <dsp:nvSpPr>
        <dsp:cNvPr id="0" name=""/>
        <dsp:cNvSpPr/>
      </dsp:nvSpPr>
      <dsp:spPr>
        <a:xfrm>
          <a:off x="742587" y="3196767"/>
          <a:ext cx="1925463" cy="115527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349" tIns="99036" rIns="94349" bIns="99036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742587" y="3196767"/>
        <a:ext cx="1925463" cy="11552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4C9E91-7A39-2E4C-8804-3F95F7FFDE69}">
      <dsp:nvSpPr>
        <dsp:cNvPr id="0" name=""/>
        <dsp:cNvSpPr/>
      </dsp:nvSpPr>
      <dsp:spPr>
        <a:xfrm>
          <a:off x="0" y="216368"/>
          <a:ext cx="6263640" cy="79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Using data visualization techniques in Tableau and Python helped determine which variables were relevant</a:t>
          </a:r>
        </a:p>
      </dsp:txBody>
      <dsp:txXfrm>
        <a:off x="38838" y="255206"/>
        <a:ext cx="6185964" cy="717924"/>
      </dsp:txXfrm>
    </dsp:sp>
    <dsp:sp modelId="{E0868CB2-410C-0C42-A17B-AA8A917027D3}">
      <dsp:nvSpPr>
        <dsp:cNvPr id="0" name=""/>
        <dsp:cNvSpPr/>
      </dsp:nvSpPr>
      <dsp:spPr>
        <a:xfrm>
          <a:off x="0" y="1069569"/>
          <a:ext cx="6263640" cy="795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multiple linear regression model indicated the significance of the predictors on the dependent variable</a:t>
          </a:r>
        </a:p>
      </dsp:txBody>
      <dsp:txXfrm>
        <a:off x="38838" y="1108407"/>
        <a:ext cx="6185964" cy="717924"/>
      </dsp:txXfrm>
    </dsp:sp>
    <dsp:sp modelId="{9F4447A8-6997-334A-85D3-60E2A49644CA}">
      <dsp:nvSpPr>
        <dsp:cNvPr id="0" name=""/>
        <dsp:cNvSpPr/>
      </dsp:nvSpPr>
      <dsp:spPr>
        <a:xfrm>
          <a:off x="0" y="1865169"/>
          <a:ext cx="626364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Explained variability in the model</a:t>
          </a:r>
        </a:p>
      </dsp:txBody>
      <dsp:txXfrm>
        <a:off x="0" y="1865169"/>
        <a:ext cx="6263640" cy="331200"/>
      </dsp:txXfrm>
    </dsp:sp>
    <dsp:sp modelId="{19D67058-18BB-4246-B749-B6B1B329EE70}">
      <dsp:nvSpPr>
        <dsp:cNvPr id="0" name=""/>
        <dsp:cNvSpPr/>
      </dsp:nvSpPr>
      <dsp:spPr>
        <a:xfrm>
          <a:off x="0" y="2196369"/>
          <a:ext cx="6263640" cy="795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strength of the machine learning model is subject to the limitations of the data</a:t>
          </a:r>
        </a:p>
      </dsp:txBody>
      <dsp:txXfrm>
        <a:off x="38838" y="2235207"/>
        <a:ext cx="6185964" cy="717924"/>
      </dsp:txXfrm>
    </dsp:sp>
    <dsp:sp modelId="{3A77A899-DA50-844D-A47F-86A835E885F9}">
      <dsp:nvSpPr>
        <dsp:cNvPr id="0" name=""/>
        <dsp:cNvSpPr/>
      </dsp:nvSpPr>
      <dsp:spPr>
        <a:xfrm>
          <a:off x="0" y="2991969"/>
          <a:ext cx="626364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Bias from the models due to violation of assumptions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Data not taken into consideration</a:t>
          </a:r>
        </a:p>
      </dsp:txBody>
      <dsp:txXfrm>
        <a:off x="0" y="2991969"/>
        <a:ext cx="6263640" cy="548550"/>
      </dsp:txXfrm>
    </dsp:sp>
    <dsp:sp modelId="{2E4F5203-750F-7542-8019-0E1B1AED72CC}">
      <dsp:nvSpPr>
        <dsp:cNvPr id="0" name=""/>
        <dsp:cNvSpPr/>
      </dsp:nvSpPr>
      <dsp:spPr>
        <a:xfrm>
          <a:off x="0" y="3540519"/>
          <a:ext cx="6263640" cy="795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Also, outside factors can heavily impact the price of the used car</a:t>
          </a:r>
        </a:p>
      </dsp:txBody>
      <dsp:txXfrm>
        <a:off x="38838" y="3579357"/>
        <a:ext cx="6185964" cy="717924"/>
      </dsp:txXfrm>
    </dsp:sp>
    <dsp:sp modelId="{47D084B3-C49B-FD4E-BC59-496C3CFE70B4}">
      <dsp:nvSpPr>
        <dsp:cNvPr id="0" name=""/>
        <dsp:cNvSpPr/>
      </dsp:nvSpPr>
      <dsp:spPr>
        <a:xfrm>
          <a:off x="0" y="4336119"/>
          <a:ext cx="6263640" cy="95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Ie) rise of international oil prices due to war, emergence of sustainable alternatives to power vehicles, events that affect purchasing power, alternate modes of transportation, parking concerns.</a:t>
          </a:r>
        </a:p>
      </dsp:txBody>
      <dsp:txXfrm>
        <a:off x="0" y="4336119"/>
        <a:ext cx="6263640" cy="952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262BC-E602-B241-8DF9-BA169748644B}">
      <dsp:nvSpPr>
        <dsp:cNvPr id="0" name=""/>
        <dsp:cNvSpPr/>
      </dsp:nvSpPr>
      <dsp:spPr>
        <a:xfrm>
          <a:off x="2077" y="99731"/>
          <a:ext cx="2387966" cy="11939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/>
            <a:t>Objective: </a:t>
          </a:r>
          <a:r>
            <a:rPr lang="en-US" sz="1500" kern="1200" dirty="0"/>
            <a:t>predict the price of a used car depending on its specifications using multiple linear regression</a:t>
          </a:r>
        </a:p>
      </dsp:txBody>
      <dsp:txXfrm>
        <a:off x="37048" y="134702"/>
        <a:ext cx="2318024" cy="1124041"/>
      </dsp:txXfrm>
    </dsp:sp>
    <dsp:sp modelId="{B48D2C01-D260-FA41-BD4D-5C0FF3413A4A}">
      <dsp:nvSpPr>
        <dsp:cNvPr id="0" name=""/>
        <dsp:cNvSpPr/>
      </dsp:nvSpPr>
      <dsp:spPr>
        <a:xfrm>
          <a:off x="2987036" y="99731"/>
          <a:ext cx="2387966" cy="11939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Determining which variables influence used car prices</a:t>
          </a:r>
        </a:p>
      </dsp:txBody>
      <dsp:txXfrm>
        <a:off x="3022007" y="134702"/>
        <a:ext cx="2318024" cy="1124041"/>
      </dsp:txXfrm>
    </dsp:sp>
    <dsp:sp modelId="{EBAEA464-E7E2-3B4C-ABCE-7BC719F4560B}">
      <dsp:nvSpPr>
        <dsp:cNvPr id="0" name=""/>
        <dsp:cNvSpPr/>
      </dsp:nvSpPr>
      <dsp:spPr>
        <a:xfrm>
          <a:off x="3225832" y="1293715"/>
          <a:ext cx="238796" cy="895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487"/>
              </a:lnTo>
              <a:lnTo>
                <a:pt x="238796" y="8954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C573C-4AE3-A243-96F4-CE2635FA017C}">
      <dsp:nvSpPr>
        <dsp:cNvPr id="0" name=""/>
        <dsp:cNvSpPr/>
      </dsp:nvSpPr>
      <dsp:spPr>
        <a:xfrm>
          <a:off x="3464629" y="1592210"/>
          <a:ext cx="1910373" cy="1193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Requires data exploration</a:t>
          </a:r>
        </a:p>
      </dsp:txBody>
      <dsp:txXfrm>
        <a:off x="3499600" y="1627181"/>
        <a:ext cx="1840431" cy="1124041"/>
      </dsp:txXfrm>
    </dsp:sp>
    <dsp:sp modelId="{E45E4E56-077D-A34E-A5BA-05A3516BA971}">
      <dsp:nvSpPr>
        <dsp:cNvPr id="0" name=""/>
        <dsp:cNvSpPr/>
      </dsp:nvSpPr>
      <dsp:spPr>
        <a:xfrm>
          <a:off x="5971994" y="99731"/>
          <a:ext cx="2387966" cy="11939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Create a multiple linear regression model</a:t>
          </a:r>
        </a:p>
      </dsp:txBody>
      <dsp:txXfrm>
        <a:off x="6006965" y="134702"/>
        <a:ext cx="2318024" cy="1124041"/>
      </dsp:txXfrm>
    </dsp:sp>
    <dsp:sp modelId="{447138E2-9010-B941-860A-51E861F773FE}">
      <dsp:nvSpPr>
        <dsp:cNvPr id="0" name=""/>
        <dsp:cNvSpPr/>
      </dsp:nvSpPr>
      <dsp:spPr>
        <a:xfrm>
          <a:off x="6210790" y="1293715"/>
          <a:ext cx="238796" cy="895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487"/>
              </a:lnTo>
              <a:lnTo>
                <a:pt x="238796" y="8954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D9014-5980-AE4E-811D-A3C9B95F9F86}">
      <dsp:nvSpPr>
        <dsp:cNvPr id="0" name=""/>
        <dsp:cNvSpPr/>
      </dsp:nvSpPr>
      <dsp:spPr>
        <a:xfrm>
          <a:off x="6449587" y="1592210"/>
          <a:ext cx="1910373" cy="1193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Helps determine significance of chosen variables</a:t>
          </a:r>
        </a:p>
      </dsp:txBody>
      <dsp:txXfrm>
        <a:off x="6484558" y="1627181"/>
        <a:ext cx="1840431" cy="1124041"/>
      </dsp:txXfrm>
    </dsp:sp>
    <dsp:sp modelId="{E21EB718-53E4-F34C-B4E4-DE1C28A6466D}">
      <dsp:nvSpPr>
        <dsp:cNvPr id="0" name=""/>
        <dsp:cNvSpPr/>
      </dsp:nvSpPr>
      <dsp:spPr>
        <a:xfrm>
          <a:off x="6210790" y="1293715"/>
          <a:ext cx="238796" cy="2387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7966"/>
              </a:lnTo>
              <a:lnTo>
                <a:pt x="238796" y="23879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02065-519E-DA40-9D66-6C0B440B2BAE}">
      <dsp:nvSpPr>
        <dsp:cNvPr id="0" name=""/>
        <dsp:cNvSpPr/>
      </dsp:nvSpPr>
      <dsp:spPr>
        <a:xfrm>
          <a:off x="6449587" y="3084689"/>
          <a:ext cx="1910373" cy="1193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Requires data wrangling</a:t>
          </a:r>
        </a:p>
      </dsp:txBody>
      <dsp:txXfrm>
        <a:off x="6484558" y="3119660"/>
        <a:ext cx="1840431" cy="1124041"/>
      </dsp:txXfrm>
    </dsp:sp>
    <dsp:sp modelId="{3C3AB541-7F90-B443-8593-A1047D92FF5B}">
      <dsp:nvSpPr>
        <dsp:cNvPr id="0" name=""/>
        <dsp:cNvSpPr/>
      </dsp:nvSpPr>
      <dsp:spPr>
        <a:xfrm>
          <a:off x="8956952" y="99731"/>
          <a:ext cx="2387966" cy="11939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 dirty="0"/>
            <a:t>Create a machine learning algorithm to predict prices</a:t>
          </a:r>
        </a:p>
      </dsp:txBody>
      <dsp:txXfrm>
        <a:off x="8991923" y="134702"/>
        <a:ext cx="2318024" cy="1124041"/>
      </dsp:txXfrm>
    </dsp:sp>
    <dsp:sp modelId="{9604D050-5796-CD43-97A5-D22909DA7379}">
      <dsp:nvSpPr>
        <dsp:cNvPr id="0" name=""/>
        <dsp:cNvSpPr/>
      </dsp:nvSpPr>
      <dsp:spPr>
        <a:xfrm>
          <a:off x="9195749" y="1293715"/>
          <a:ext cx="238796" cy="8954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5487"/>
              </a:lnTo>
              <a:lnTo>
                <a:pt x="238796" y="89548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CC5F1-5D38-0A44-B777-FFE2CAC5354A}">
      <dsp:nvSpPr>
        <dsp:cNvPr id="0" name=""/>
        <dsp:cNvSpPr/>
      </dsp:nvSpPr>
      <dsp:spPr>
        <a:xfrm>
          <a:off x="9434545" y="1592210"/>
          <a:ext cx="1910373" cy="1193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Supervised machine learning</a:t>
          </a:r>
        </a:p>
      </dsp:txBody>
      <dsp:txXfrm>
        <a:off x="9469516" y="1627181"/>
        <a:ext cx="1840431" cy="1124041"/>
      </dsp:txXfrm>
    </dsp:sp>
    <dsp:sp modelId="{6681B360-6EE3-9848-92CA-8FCBDEAB5D57}">
      <dsp:nvSpPr>
        <dsp:cNvPr id="0" name=""/>
        <dsp:cNvSpPr/>
      </dsp:nvSpPr>
      <dsp:spPr>
        <a:xfrm>
          <a:off x="9195749" y="1293715"/>
          <a:ext cx="238796" cy="2387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7966"/>
              </a:lnTo>
              <a:lnTo>
                <a:pt x="238796" y="238796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CB6DA-326C-5A45-ADA8-E698DAC1EF0B}">
      <dsp:nvSpPr>
        <dsp:cNvPr id="0" name=""/>
        <dsp:cNvSpPr/>
      </dsp:nvSpPr>
      <dsp:spPr>
        <a:xfrm>
          <a:off x="9434545" y="3084689"/>
          <a:ext cx="1910373" cy="11939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accuracy of the model</a:t>
          </a:r>
        </a:p>
      </dsp:txBody>
      <dsp:txXfrm>
        <a:off x="9469516" y="3119660"/>
        <a:ext cx="1840431" cy="11240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EAC43-8B70-4041-A01E-0DCC684949EB}">
      <dsp:nvSpPr>
        <dsp:cNvPr id="0" name=""/>
        <dsp:cNvSpPr/>
      </dsp:nvSpPr>
      <dsp:spPr>
        <a:xfrm>
          <a:off x="0" y="362844"/>
          <a:ext cx="6263640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99872" rIns="4861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Price</a:t>
          </a:r>
        </a:p>
      </dsp:txBody>
      <dsp:txXfrm>
        <a:off x="0" y="362844"/>
        <a:ext cx="6263640" cy="1020600"/>
      </dsp:txXfrm>
    </dsp:sp>
    <dsp:sp modelId="{C42305B1-F7BB-D642-955D-95F37649DCE2}">
      <dsp:nvSpPr>
        <dsp:cNvPr id="0" name=""/>
        <dsp:cNvSpPr/>
      </dsp:nvSpPr>
      <dsp:spPr>
        <a:xfrm>
          <a:off x="313182" y="8604"/>
          <a:ext cx="438454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 dependent variable:</a:t>
          </a:r>
        </a:p>
      </dsp:txBody>
      <dsp:txXfrm>
        <a:off x="347767" y="43189"/>
        <a:ext cx="4315378" cy="639310"/>
      </dsp:txXfrm>
    </dsp:sp>
    <dsp:sp modelId="{32386608-5628-614A-A080-B06E9DC8D4FD}">
      <dsp:nvSpPr>
        <dsp:cNvPr id="0" name=""/>
        <dsp:cNvSpPr/>
      </dsp:nvSpPr>
      <dsp:spPr>
        <a:xfrm>
          <a:off x="0" y="1867284"/>
          <a:ext cx="6263640" cy="3628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99872" rIns="4861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Year:</a:t>
          </a:r>
          <a:r>
            <a:rPr lang="en-US" sz="2400" kern="1200" dirty="0"/>
            <a:t> positive relationship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Brand:</a:t>
          </a:r>
          <a:r>
            <a:rPr lang="en-US" sz="2400" kern="1200" dirty="0"/>
            <a:t> some brands are more expensive than others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Body: </a:t>
          </a:r>
          <a:r>
            <a:rPr lang="en-US" sz="2400" kern="1200" dirty="0"/>
            <a:t>some bodies are more popular than others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 dirty="0"/>
            <a:t>Engine Volume (</a:t>
          </a:r>
          <a:r>
            <a:rPr lang="en-US" sz="2400" b="1" kern="1200" dirty="0" err="1"/>
            <a:t>EngineV</a:t>
          </a:r>
          <a:r>
            <a:rPr lang="en-US" sz="2400" b="1" kern="1200" dirty="0"/>
            <a:t>): </a:t>
          </a:r>
          <a:r>
            <a:rPr lang="en-US" sz="2400" kern="1200" dirty="0"/>
            <a:t>positive relationship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1" kern="1200"/>
            <a:t>Mileage: </a:t>
          </a:r>
          <a:r>
            <a:rPr lang="en-US" sz="2400" kern="1200"/>
            <a:t>negative relationship</a:t>
          </a:r>
        </a:p>
      </dsp:txBody>
      <dsp:txXfrm>
        <a:off x="0" y="1867284"/>
        <a:ext cx="6263640" cy="3628799"/>
      </dsp:txXfrm>
    </dsp:sp>
    <dsp:sp modelId="{F6604DC2-65CA-824F-B3BC-9A0444354D9B}">
      <dsp:nvSpPr>
        <dsp:cNvPr id="0" name=""/>
        <dsp:cNvSpPr/>
      </dsp:nvSpPr>
      <dsp:spPr>
        <a:xfrm>
          <a:off x="313182" y="1513044"/>
          <a:ext cx="438454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 independent variables:</a:t>
          </a:r>
        </a:p>
      </dsp:txBody>
      <dsp:txXfrm>
        <a:off x="347767" y="1547629"/>
        <a:ext cx="4315378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6D781-A09B-4641-B0F1-2FF087204FFE}">
      <dsp:nvSpPr>
        <dsp:cNvPr id="0" name=""/>
        <dsp:cNvSpPr/>
      </dsp:nvSpPr>
      <dsp:spPr>
        <a:xfrm>
          <a:off x="188" y="162651"/>
          <a:ext cx="2271868" cy="27262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0" rIns="22441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Omitting missing values</a:t>
          </a:r>
        </a:p>
      </dsp:txBody>
      <dsp:txXfrm>
        <a:off x="188" y="1253147"/>
        <a:ext cx="2271868" cy="1635745"/>
      </dsp:txXfrm>
    </dsp:sp>
    <dsp:sp modelId="{278EE08A-EA4A-3049-B774-04165062AA71}">
      <dsp:nvSpPr>
        <dsp:cNvPr id="0" name=""/>
        <dsp:cNvSpPr/>
      </dsp:nvSpPr>
      <dsp:spPr>
        <a:xfrm>
          <a:off x="188" y="162651"/>
          <a:ext cx="2271868" cy="10904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165100" rIns="22441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01</a:t>
          </a:r>
        </a:p>
      </dsp:txBody>
      <dsp:txXfrm>
        <a:off x="188" y="162651"/>
        <a:ext cx="2271868" cy="1090496"/>
      </dsp:txXfrm>
    </dsp:sp>
    <dsp:sp modelId="{D7084EF3-BEA8-C74F-84B7-343BF7FAE143}">
      <dsp:nvSpPr>
        <dsp:cNvPr id="0" name=""/>
        <dsp:cNvSpPr/>
      </dsp:nvSpPr>
      <dsp:spPr>
        <a:xfrm>
          <a:off x="2453805" y="162651"/>
          <a:ext cx="2271868" cy="27262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0" rIns="22441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Recoding categorical predictors</a:t>
          </a:r>
        </a:p>
      </dsp:txBody>
      <dsp:txXfrm>
        <a:off x="2453805" y="1253147"/>
        <a:ext cx="2271868" cy="1635745"/>
      </dsp:txXfrm>
    </dsp:sp>
    <dsp:sp modelId="{AF246CA7-BFBC-8743-9B98-D08A31E0B885}">
      <dsp:nvSpPr>
        <dsp:cNvPr id="0" name=""/>
        <dsp:cNvSpPr/>
      </dsp:nvSpPr>
      <dsp:spPr>
        <a:xfrm>
          <a:off x="2453805" y="162651"/>
          <a:ext cx="2271868" cy="10904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165100" rIns="22441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02</a:t>
          </a:r>
        </a:p>
      </dsp:txBody>
      <dsp:txXfrm>
        <a:off x="2453805" y="162651"/>
        <a:ext cx="2271868" cy="1090496"/>
      </dsp:txXfrm>
    </dsp:sp>
    <dsp:sp modelId="{A875CD7D-00E5-D74C-B2A3-474EC0012ECA}">
      <dsp:nvSpPr>
        <dsp:cNvPr id="0" name=""/>
        <dsp:cNvSpPr/>
      </dsp:nvSpPr>
      <dsp:spPr>
        <a:xfrm>
          <a:off x="4907423" y="162651"/>
          <a:ext cx="2271868" cy="27262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0" rIns="22441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Removing outliers</a:t>
          </a:r>
        </a:p>
      </dsp:txBody>
      <dsp:txXfrm>
        <a:off x="4907423" y="1253147"/>
        <a:ext cx="2271868" cy="1635745"/>
      </dsp:txXfrm>
    </dsp:sp>
    <dsp:sp modelId="{6EC2F25D-EBB8-654B-9239-E2461EB56AB5}">
      <dsp:nvSpPr>
        <dsp:cNvPr id="0" name=""/>
        <dsp:cNvSpPr/>
      </dsp:nvSpPr>
      <dsp:spPr>
        <a:xfrm>
          <a:off x="4907423" y="162651"/>
          <a:ext cx="2271868" cy="10904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165100" rIns="22441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03</a:t>
          </a:r>
        </a:p>
      </dsp:txBody>
      <dsp:txXfrm>
        <a:off x="4907423" y="162651"/>
        <a:ext cx="2271868" cy="1090496"/>
      </dsp:txXfrm>
    </dsp:sp>
    <dsp:sp modelId="{0ADAD664-B8F2-044D-8718-A0CC2BECA6F6}">
      <dsp:nvSpPr>
        <dsp:cNvPr id="0" name=""/>
        <dsp:cNvSpPr/>
      </dsp:nvSpPr>
      <dsp:spPr>
        <a:xfrm>
          <a:off x="7361041" y="162651"/>
          <a:ext cx="2271868" cy="27262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0" rIns="22441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Dropping unnecessary columns</a:t>
          </a:r>
        </a:p>
      </dsp:txBody>
      <dsp:txXfrm>
        <a:off x="7361041" y="1253147"/>
        <a:ext cx="2271868" cy="1635745"/>
      </dsp:txXfrm>
    </dsp:sp>
    <dsp:sp modelId="{45DEB403-951F-B34E-8619-E2BF6E187A89}">
      <dsp:nvSpPr>
        <dsp:cNvPr id="0" name=""/>
        <dsp:cNvSpPr/>
      </dsp:nvSpPr>
      <dsp:spPr>
        <a:xfrm>
          <a:off x="7361041" y="162651"/>
          <a:ext cx="2271868" cy="109049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410" tIns="165100" rIns="224410" bIns="16510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04</a:t>
          </a:r>
        </a:p>
      </dsp:txBody>
      <dsp:txXfrm>
        <a:off x="7361041" y="162651"/>
        <a:ext cx="2271868" cy="1090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67942-2460-B64D-89D1-BDBD97777E9C}">
      <dsp:nvSpPr>
        <dsp:cNvPr id="0" name=""/>
        <dsp:cNvSpPr/>
      </dsp:nvSpPr>
      <dsp:spPr>
        <a:xfrm>
          <a:off x="0" y="4029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Linearity between dependent &amp; independent variables</a:t>
          </a:r>
        </a:p>
      </dsp:txBody>
      <dsp:txXfrm>
        <a:off x="0" y="40290"/>
        <a:ext cx="3286125" cy="1971675"/>
      </dsp:txXfrm>
    </dsp:sp>
    <dsp:sp modelId="{D91B91E2-DF32-8345-97AF-5E8C1D534A25}">
      <dsp:nvSpPr>
        <dsp:cNvPr id="0" name=""/>
        <dsp:cNvSpPr/>
      </dsp:nvSpPr>
      <dsp:spPr>
        <a:xfrm>
          <a:off x="3614737" y="4029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Homoscedasticity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(the error term is normally distributed)</a:t>
          </a:r>
        </a:p>
      </dsp:txBody>
      <dsp:txXfrm>
        <a:off x="3614737" y="40290"/>
        <a:ext cx="3286125" cy="1971675"/>
      </dsp:txXfrm>
    </dsp:sp>
    <dsp:sp modelId="{56B26C8B-853A-8441-919B-6711BA4AC1A9}">
      <dsp:nvSpPr>
        <dsp:cNvPr id="0" name=""/>
        <dsp:cNvSpPr/>
      </dsp:nvSpPr>
      <dsp:spPr>
        <a:xfrm>
          <a:off x="7229475" y="40290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Homogeneity of variance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(the variance of the error terms is constant for all values of x)</a:t>
          </a:r>
        </a:p>
      </dsp:txBody>
      <dsp:txXfrm>
        <a:off x="7229475" y="40290"/>
        <a:ext cx="3286125" cy="1971675"/>
      </dsp:txXfrm>
    </dsp:sp>
    <dsp:sp modelId="{CC8ACE56-94B4-8149-80BE-A8D31BEB61EB}">
      <dsp:nvSpPr>
        <dsp:cNvPr id="0" name=""/>
        <dsp:cNvSpPr/>
      </dsp:nvSpPr>
      <dsp:spPr>
        <a:xfrm>
          <a:off x="0" y="2340578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Fixed independent variables &amp; measured without error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(the x's can be considered as known constants.)</a:t>
          </a:r>
        </a:p>
      </dsp:txBody>
      <dsp:txXfrm>
        <a:off x="0" y="2340578"/>
        <a:ext cx="3286125" cy="1971675"/>
      </dsp:txXfrm>
    </dsp:sp>
    <dsp:sp modelId="{77A4E378-8104-AA40-8CB6-C12E421CBC09}">
      <dsp:nvSpPr>
        <dsp:cNvPr id="0" name=""/>
        <dsp:cNvSpPr/>
      </dsp:nvSpPr>
      <dsp:spPr>
        <a:xfrm>
          <a:off x="3614737" y="2340578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 multicollinearity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(the observations are independent)</a:t>
          </a:r>
        </a:p>
      </dsp:txBody>
      <dsp:txXfrm>
        <a:off x="3614737" y="2340578"/>
        <a:ext cx="3286125" cy="1971675"/>
      </dsp:txXfrm>
    </dsp:sp>
    <dsp:sp modelId="{39684AC0-F236-3A4C-B9BC-07F4024300FA}">
      <dsp:nvSpPr>
        <dsp:cNvPr id="0" name=""/>
        <dsp:cNvSpPr/>
      </dsp:nvSpPr>
      <dsp:spPr>
        <a:xfrm>
          <a:off x="7229475" y="2340578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Lack of outliers</a:t>
          </a:r>
        </a:p>
      </dsp:txBody>
      <dsp:txXfrm>
        <a:off x="7229475" y="2340578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2CAD4-BA62-1542-B915-429A8886433E}">
      <dsp:nvSpPr>
        <dsp:cNvPr id="0" name=""/>
        <dsp:cNvSpPr/>
      </dsp:nvSpPr>
      <dsp:spPr>
        <a:xfrm>
          <a:off x="0" y="0"/>
          <a:ext cx="8938260" cy="130576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38244" y="38244"/>
        <a:ext cx="7529240" cy="1229275"/>
      </dsp:txXfrm>
    </dsp:sp>
    <dsp:sp modelId="{F5757171-7273-454B-BAB4-9F7A8F5A570A}">
      <dsp:nvSpPr>
        <dsp:cNvPr id="0" name=""/>
        <dsp:cNvSpPr/>
      </dsp:nvSpPr>
      <dsp:spPr>
        <a:xfrm>
          <a:off x="788670" y="1523390"/>
          <a:ext cx="8938260" cy="130576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826914" y="1561634"/>
        <a:ext cx="7224355" cy="1229275"/>
      </dsp:txXfrm>
    </dsp:sp>
    <dsp:sp modelId="{E427939C-9D5C-844D-91B5-2E05DB28BE36}">
      <dsp:nvSpPr>
        <dsp:cNvPr id="0" name=""/>
        <dsp:cNvSpPr/>
      </dsp:nvSpPr>
      <dsp:spPr>
        <a:xfrm>
          <a:off x="1577340" y="3046780"/>
          <a:ext cx="8938260" cy="130576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600" kern="1200" dirty="0"/>
        </a:p>
      </dsp:txBody>
      <dsp:txXfrm>
        <a:off x="1615584" y="3085024"/>
        <a:ext cx="7224355" cy="1229275"/>
      </dsp:txXfrm>
    </dsp:sp>
    <dsp:sp modelId="{7DB076EB-95AA-8D42-9A3A-2F0FA3385200}">
      <dsp:nvSpPr>
        <dsp:cNvPr id="0" name=""/>
        <dsp:cNvSpPr/>
      </dsp:nvSpPr>
      <dsp:spPr>
        <a:xfrm>
          <a:off x="8089513" y="990203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481" y="990203"/>
        <a:ext cx="466810" cy="638681"/>
      </dsp:txXfrm>
    </dsp:sp>
    <dsp:sp modelId="{75D5CC7E-49FA-7A46-8FF6-9254D2186030}">
      <dsp:nvSpPr>
        <dsp:cNvPr id="0" name=""/>
        <dsp:cNvSpPr/>
      </dsp:nvSpPr>
      <dsp:spPr>
        <a:xfrm>
          <a:off x="8878183" y="2504889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151" y="2504889"/>
        <a:ext cx="466810" cy="6386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9D4C6-D29E-2945-9B29-8A2AA02BB705}">
      <dsp:nvSpPr>
        <dsp:cNvPr id="0" name=""/>
        <dsp:cNvSpPr/>
      </dsp:nvSpPr>
      <dsp:spPr>
        <a:xfrm>
          <a:off x="0" y="1512"/>
          <a:ext cx="10515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data indicates that price of a used car is influenced by year, mileage, body, engine volume and brand in that order</a:t>
          </a:r>
        </a:p>
      </dsp:txBody>
      <dsp:txXfrm>
        <a:off x="54373" y="55885"/>
        <a:ext cx="10406854" cy="1005094"/>
      </dsp:txXfrm>
    </dsp:sp>
    <dsp:sp modelId="{F92866A5-D58F-6D4B-8398-5A1C88859A85}">
      <dsp:nvSpPr>
        <dsp:cNvPr id="0" name=""/>
        <dsp:cNvSpPr/>
      </dsp:nvSpPr>
      <dsp:spPr>
        <a:xfrm>
          <a:off x="0" y="1115352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Demonstrated through stepwise regression, hybrid selection</a:t>
          </a:r>
        </a:p>
      </dsp:txBody>
      <dsp:txXfrm>
        <a:off x="0" y="1115352"/>
        <a:ext cx="10515600" cy="463680"/>
      </dsp:txXfrm>
    </dsp:sp>
    <dsp:sp modelId="{192F8A2E-348B-AD49-BA40-97A158E4FAC1}">
      <dsp:nvSpPr>
        <dsp:cNvPr id="0" name=""/>
        <dsp:cNvSpPr/>
      </dsp:nvSpPr>
      <dsp:spPr>
        <a:xfrm>
          <a:off x="0" y="1579032"/>
          <a:ext cx="10515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supervised machine learning model was able to predict 60% of the used car prices</a:t>
          </a:r>
        </a:p>
      </dsp:txBody>
      <dsp:txXfrm>
        <a:off x="54373" y="1633405"/>
        <a:ext cx="10406854" cy="1005094"/>
      </dsp:txXfrm>
    </dsp:sp>
    <dsp:sp modelId="{2D00E456-D739-8E44-8958-974EE1F1599E}">
      <dsp:nvSpPr>
        <dsp:cNvPr id="0" name=""/>
        <dsp:cNvSpPr/>
      </dsp:nvSpPr>
      <dsp:spPr>
        <a:xfrm>
          <a:off x="0" y="2773512"/>
          <a:ext cx="10515600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Rigorous machine model due to low variability in k-folds cross validation</a:t>
          </a:r>
        </a:p>
      </dsp:txBody>
      <dsp:txXfrm>
        <a:off x="54373" y="2827885"/>
        <a:ext cx="10406854" cy="1005094"/>
      </dsp:txXfrm>
    </dsp:sp>
    <dsp:sp modelId="{C84725D9-DD26-054C-AB3E-F14088B31F47}">
      <dsp:nvSpPr>
        <dsp:cNvPr id="0" name=""/>
        <dsp:cNvSpPr/>
      </dsp:nvSpPr>
      <dsp:spPr>
        <a:xfrm>
          <a:off x="0" y="3887352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10 folds mean 10 tests</a:t>
          </a:r>
        </a:p>
      </dsp:txBody>
      <dsp:txXfrm>
        <a:off x="0" y="3887352"/>
        <a:ext cx="10515600" cy="4636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42CE4-23CE-2C4B-8598-6FF34823B40D}">
      <dsp:nvSpPr>
        <dsp:cNvPr id="0" name=""/>
        <dsp:cNvSpPr/>
      </dsp:nvSpPr>
      <dsp:spPr>
        <a:xfrm>
          <a:off x="0" y="13554"/>
          <a:ext cx="10515600" cy="662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1" kern="1200"/>
            <a:t>LIMITATIONS OF THE MODEL</a:t>
          </a:r>
          <a:endParaRPr lang="en-US" sz="2300" kern="1200"/>
        </a:p>
      </dsp:txBody>
      <dsp:txXfrm>
        <a:off x="0" y="13554"/>
        <a:ext cx="10515600" cy="662400"/>
      </dsp:txXfrm>
    </dsp:sp>
    <dsp:sp modelId="{19BDFAE1-A370-4C46-93E7-BB9C3020F55C}">
      <dsp:nvSpPr>
        <dsp:cNvPr id="0" name=""/>
        <dsp:cNvSpPr/>
      </dsp:nvSpPr>
      <dsp:spPr>
        <a:xfrm>
          <a:off x="0" y="675954"/>
          <a:ext cx="10515600" cy="366183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Violation of assumptions – leads to possible bias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i="1" kern="1200" dirty="0"/>
            <a:t>No definite linear relationships between dependent and independent variables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300" kern="1200"/>
            <a:t>Especially Engine Volume; More exponential relationships than linear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i="1" kern="1200"/>
            <a:t>Unable to fix for homoscedasticity violations for Mileage and Year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i="1" kern="1200"/>
            <a:t>Homogeneity of variance violations for Mileage and Year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300" kern="1200"/>
            <a:t>Fixing would put linearity assumption in jeopardy</a:t>
          </a:r>
        </a:p>
        <a:p>
          <a:pPr marL="685800" lvl="3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Ø"/>
          </a:pPr>
          <a:r>
            <a:rPr lang="en-US" sz="2300" kern="1200"/>
            <a:t>Prioritized linearity because of nature of analysis (multiple </a:t>
          </a:r>
          <a:r>
            <a:rPr lang="en-US" sz="2300" i="1" kern="1200"/>
            <a:t>linear</a:t>
          </a:r>
          <a:r>
            <a:rPr lang="en-US" sz="2300" kern="1200"/>
            <a:t> regression)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Multiple linear regression may not be best fit for this data set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300" kern="1200"/>
            <a:t>Model explained ~66% of the variation</a:t>
          </a:r>
        </a:p>
      </dsp:txBody>
      <dsp:txXfrm>
        <a:off x="0" y="675954"/>
        <a:ext cx="10515600" cy="36618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D4E97-E941-8743-9C8A-149D26939F42}">
      <dsp:nvSpPr>
        <dsp:cNvPr id="0" name=""/>
        <dsp:cNvSpPr/>
      </dsp:nvSpPr>
      <dsp:spPr>
        <a:xfrm>
          <a:off x="0" y="6129"/>
          <a:ext cx="11407487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1" kern="1200"/>
            <a:t>LIMITATIONS OF THE DATA SET</a:t>
          </a:r>
          <a:endParaRPr lang="en-US" sz="3400" kern="1200"/>
        </a:p>
      </dsp:txBody>
      <dsp:txXfrm>
        <a:off x="0" y="6129"/>
        <a:ext cx="11407487" cy="979200"/>
      </dsp:txXfrm>
    </dsp:sp>
    <dsp:sp modelId="{56D276CB-27CC-674B-8E87-FCD407F9796C}">
      <dsp:nvSpPr>
        <dsp:cNvPr id="0" name=""/>
        <dsp:cNvSpPr/>
      </dsp:nvSpPr>
      <dsp:spPr>
        <a:xfrm>
          <a:off x="0" y="985329"/>
          <a:ext cx="11407487" cy="33598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Extrapolation of the model is limited to the brands in the data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400" i="1" kern="1200" dirty="0"/>
            <a:t>Overfitting issue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400" i="1" kern="1200" dirty="0"/>
            <a:t>No Honda, Hyundai, and other popular car brands in the data set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400" i="1" kern="1200" dirty="0"/>
            <a:t>Mitsubishi and Renault cars are not so popular at all</a:t>
          </a:r>
          <a:endParaRPr lang="en-US" sz="24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External variables influence the significance of the predictors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400" i="1" kern="1200" dirty="0"/>
            <a:t>For example, maintenance and durability of the car are tied to brands</a:t>
          </a:r>
          <a:endParaRPr lang="en-US" sz="2400" kern="1200" dirty="0"/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2400" i="1" kern="1200" dirty="0"/>
            <a:t>External variables influence reselling value of the car</a:t>
          </a:r>
          <a:endParaRPr lang="en-US" sz="2400" kern="1200" dirty="0"/>
        </a:p>
      </dsp:txBody>
      <dsp:txXfrm>
        <a:off x="0" y="985329"/>
        <a:ext cx="11407487" cy="3359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E8B9E-9F99-B642-B17B-0A98CB94554D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DCB2A-AE2B-264C-9305-78ED29F3E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7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Supervised Machine Learning Endeavor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1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vectors for independent &amp; dependent variables</a:t>
            </a:r>
          </a:p>
          <a:p>
            <a:endParaRPr lang="en-US" dirty="0"/>
          </a:p>
          <a:p>
            <a:r>
              <a:rPr lang="en-US" dirty="0"/>
              <a:t>Train test split was 70/30; 30% was for testing, 70% was trained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2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alternatives to power vehicles – green energy &amp; electric cars</a:t>
            </a:r>
          </a:p>
          <a:p>
            <a:r>
              <a:rPr lang="en-US" dirty="0"/>
              <a:t>events that affect purchasing power – COVID, financial crises</a:t>
            </a:r>
          </a:p>
          <a:p>
            <a:r>
              <a:rPr lang="en-US" dirty="0"/>
              <a:t>alternate modes of transportation – </a:t>
            </a:r>
            <a:r>
              <a:rPr lang="en-US" dirty="0" err="1"/>
              <a:t>zipcar</a:t>
            </a:r>
            <a:r>
              <a:rPr lang="en-US" dirty="0"/>
              <a:t>, uber/</a:t>
            </a:r>
            <a:r>
              <a:rPr lang="en-US" dirty="0" err="1"/>
              <a:t>lyft</a:t>
            </a:r>
            <a:r>
              <a:rPr lang="en-US" dirty="0"/>
              <a:t>/ride sharing apps, bus/train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/>
              <a:t>Supervised machine learning - Every observation has a label</a:t>
            </a:r>
          </a:p>
          <a:p>
            <a:pPr lvl="1"/>
            <a:r>
              <a:rPr lang="en-US" dirty="0"/>
              <a:t>Each car is associated with a price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5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/>
              <a:t>Wrangling for Multiple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60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same graphs from assumption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1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Regression (Hybrid Selection)</a:t>
            </a:r>
          </a:p>
          <a:p>
            <a:r>
              <a:rPr lang="en-US" dirty="0"/>
              <a:t>Baseline contains all relevant variables</a:t>
            </a:r>
          </a:p>
          <a:p>
            <a:pPr lvl="1"/>
            <a:r>
              <a:rPr lang="en-US" dirty="0"/>
              <a:t>From new data set</a:t>
            </a:r>
          </a:p>
          <a:p>
            <a:pPr lvl="1"/>
            <a:r>
              <a:rPr lang="en-US" dirty="0"/>
              <a:t>No unnecessary columns, missing values or outliers</a:t>
            </a:r>
          </a:p>
          <a:p>
            <a:r>
              <a:rPr lang="en-US" dirty="0"/>
              <a:t>Original model includes only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vectors for independent &amp; dependent variables</a:t>
            </a:r>
          </a:p>
          <a:p>
            <a:endParaRPr lang="en-US" dirty="0"/>
          </a:p>
          <a:p>
            <a:r>
              <a:rPr lang="en-US" dirty="0"/>
              <a:t>Train test split was 70/30; 30% was for testing, 70% was trained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DCB2A-AE2B-264C-9305-78ED29F3E1F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8FB6-3A05-C2EC-C567-C6E371D42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527A1-140E-F19A-7F7B-BF149B89D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91167-2309-7782-CFAD-C74D9FD2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17CC2-9B39-41D2-9A6A-B2B23F70C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BFC84-0C31-3B55-08D3-737CAD9D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2661-C64E-46EC-1BB0-88E1DB2C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E69C7-A1B0-6723-6F59-C2F5120A7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2FD66-03F4-0D90-BD5D-F4A54BED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920D2-4C6A-328C-6F51-A470CA2D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05C7-D270-D757-9111-34D34843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8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1EB1E-3028-93FC-405C-96E1CB201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4A96F-8CEE-CF0D-10FE-B839EDB37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47666-3CCD-B6AB-E2D6-913ADA52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C96A6-5AC7-8FD9-53AF-58B7CF74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3B570-C1A5-6F47-90FD-D0C2F018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7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F9E1-81A8-5C88-C12B-6A008583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CF788-AD7F-4FB2-5CF3-99E8670C3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00DF-2CE1-6DC7-5EE7-A146554B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A8DD-E841-12BE-6210-C1913575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B0592-4EE4-6E76-FBF4-944C30D5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7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824EA-4EDD-9F68-1A72-9B4BE624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CC89B-019A-544D-C02B-8C5216783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9B30A-342D-C38D-4647-EC2330725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A504C-0B6F-5E83-CAD6-F37C496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742F0-EFCB-277B-C706-2E4673C7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4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9958A-F63F-1EDB-98BF-B5A27F17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120C5-9D74-384B-5B4C-F97998D9C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D96EA8-AEB4-AB16-978A-6B4D7F050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88E57-4280-5E78-88A8-49AD6541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3713E-9615-7E52-1976-8E8C4D22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4F4FB-935E-E081-A111-49496888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3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6D058-E179-C80F-7A78-11DDF630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951F5-32D6-61DE-5A58-208CC19A3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058F-297C-292A-3645-5B2854984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3B74B2-4187-79D1-9F70-CFCAE7668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0BF73-84D3-CE46-D8BF-2E3927CE8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E5902D-B5FC-61DB-6455-1D2E2E52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280CA5-627C-5ADB-53DC-3EBB3E44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43939-5DD0-BA38-2CC3-3377FAF5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9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9F8A-9B76-4A57-A591-FA20154F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656B6-82FA-F607-D761-2A7DABBF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163DE-8E20-4BAD-39CE-3A6D5E28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812BE-888C-EE9A-8692-0EE3BC6C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724DB0-8B68-6F2F-AEEF-E428334F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BA18B-6483-3C5B-F2EE-FCB35E8C1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DD56-EFE7-2A9B-18EB-7862A8B0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1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2CBD6-1850-9999-17E4-C07614E1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C8600-1188-D997-A348-427056CB3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1C1B3-29E8-32BD-9BC6-E62871706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4BBD0-EE80-2AB3-2F15-24B70F49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9599D-F7B6-EB43-A4B9-C883873E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6582B-CB73-7290-F4CB-46DC57D6D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3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501C-2084-58F7-67DD-47312922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D64B82-27CB-3393-D09C-50F1A6389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0CECC-3682-371F-1384-C59540C60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EB68-5939-02AB-2113-8855366C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0A64F-B593-54B3-E621-FB6899398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2FB04-2857-20B5-2AF5-3F5917629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36ADD-2B24-F9F8-4294-07BDEC84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65F17-AAA6-1C15-F80B-E27882E33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729-30CD-2560-5646-2E594E399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3D685-FE6C-5A4C-BBCC-EAE526C1B264}" type="datetimeFigureOut">
              <a:rPr lang="en-US" smtClean="0"/>
              <a:t>9/5/22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5DB0-9A67-5F5C-B26C-C570C9699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32FD-F8A1-06B8-D4E6-3ABBACBBFE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F1049-CD8D-364D-89E9-E3265CFF0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4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3CEA4-DC6B-5AB2-AE1D-12E20808D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3346314"/>
            <a:ext cx="6894576" cy="859925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Predicting Used Car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5B42A-6AE6-33F4-6059-77A53AAF7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ENTITY Data Science Program – Final Project</a:t>
            </a:r>
          </a:p>
          <a:p>
            <a:pPr algn="l"/>
            <a:r>
              <a:rPr lang="en-US" sz="2000" dirty="0"/>
              <a:t>Amrita Guha</a:t>
            </a:r>
          </a:p>
          <a:p>
            <a:pPr algn="l"/>
            <a:r>
              <a:rPr lang="en-US" sz="2000" dirty="0"/>
              <a:t>September 2022</a:t>
            </a: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8F80F891-EF5F-F706-F21C-903309E6A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78" r="19033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6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8D5C5-F340-08BA-3A45-68B9AE41E61A}"/>
              </a:ext>
            </a:extLst>
          </p:cNvPr>
          <p:cNvSpPr txBox="1"/>
          <p:nvPr/>
        </p:nvSpPr>
        <p:spPr>
          <a:xfrm>
            <a:off x="9127036" y="1993596"/>
            <a:ext cx="2660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Cars with the highest engine volumes tend to sell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Newer cars don’t necessarily have greater engine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Interesting link between engine volume and mileage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2007, 2008, 2011, 2012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Greater power means traveling greater distances?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467CC-F241-C50B-7275-A8DFCE3AA5E1}"/>
              </a:ext>
            </a:extLst>
          </p:cNvPr>
          <p:cNvSpPr txBox="1"/>
          <p:nvPr/>
        </p:nvSpPr>
        <p:spPr>
          <a:xfrm>
            <a:off x="4962992" y="128038"/>
            <a:ext cx="2266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EngineV</a:t>
            </a:r>
            <a:endParaRPr lang="en-US" sz="4400" dirty="0"/>
          </a:p>
        </p:txBody>
      </p:sp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8671BC0B-BB6E-0759-A0E5-2740E084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5" y="1237476"/>
            <a:ext cx="8269052" cy="484899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4628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8D5C5-F340-08BA-3A45-68B9AE41E61A}"/>
              </a:ext>
            </a:extLst>
          </p:cNvPr>
          <p:cNvSpPr txBox="1"/>
          <p:nvPr/>
        </p:nvSpPr>
        <p:spPr>
          <a:xfrm>
            <a:off x="9829006" y="1883079"/>
            <a:ext cx="2272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Engine type does not look like a strong predictor of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Brands with similar engine type breakdowns have different sales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7FE71-1477-6189-582C-FF1ED9A82306}"/>
              </a:ext>
            </a:extLst>
          </p:cNvPr>
          <p:cNvSpPr txBox="1"/>
          <p:nvPr/>
        </p:nvSpPr>
        <p:spPr>
          <a:xfrm>
            <a:off x="4630529" y="128038"/>
            <a:ext cx="2930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Engine Type</a:t>
            </a:r>
          </a:p>
        </p:txBody>
      </p:sp>
      <p:pic>
        <p:nvPicPr>
          <p:cNvPr id="9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449E52C2-CC8F-E2AE-7BD5-5EEF5474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62" y="1046995"/>
            <a:ext cx="9037632" cy="52534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556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8D5C5-F340-08BA-3A45-68B9AE41E61A}"/>
              </a:ext>
            </a:extLst>
          </p:cNvPr>
          <p:cNvSpPr txBox="1"/>
          <p:nvPr/>
        </p:nvSpPr>
        <p:spPr>
          <a:xfrm>
            <a:off x="9470857" y="1823655"/>
            <a:ext cx="229216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Registration does not seem to be an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cars are registered across all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seem like more expensive cars have more unregistered cars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But unlikely that registration plays a role in price of the 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7FE71-1477-6189-582C-FF1ED9A82306}"/>
              </a:ext>
            </a:extLst>
          </p:cNvPr>
          <p:cNvSpPr txBox="1"/>
          <p:nvPr/>
        </p:nvSpPr>
        <p:spPr>
          <a:xfrm>
            <a:off x="4630529" y="128038"/>
            <a:ext cx="2930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Registration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B5649CC-36BF-1750-647A-BED45C9C5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1143739"/>
            <a:ext cx="8612901" cy="5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28D5C5-F340-08BA-3A45-68B9AE41E61A}"/>
              </a:ext>
            </a:extLst>
          </p:cNvPr>
          <p:cNvSpPr txBox="1"/>
          <p:nvPr/>
        </p:nvSpPr>
        <p:spPr>
          <a:xfrm>
            <a:off x="9335533" y="1911660"/>
            <a:ext cx="23360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are 247 different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Recoding is a possibility but tedious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Some brands have more cars of one model than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brands seem to have different models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Varying colors in the bars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Brand would be a much better indicator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7FE71-1477-6189-582C-FF1ED9A82306}"/>
              </a:ext>
            </a:extLst>
          </p:cNvPr>
          <p:cNvSpPr txBox="1"/>
          <p:nvPr/>
        </p:nvSpPr>
        <p:spPr>
          <a:xfrm>
            <a:off x="4630529" y="128038"/>
            <a:ext cx="2930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Model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549450B-6AE9-DF21-A977-3533FBA4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25" y="1137753"/>
            <a:ext cx="8647498" cy="50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9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E9ADB-80C3-72A0-182D-E2B26359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600" b="1" i="1" dirty="0">
                <a:solidFill>
                  <a:schemeClr val="bg1"/>
                </a:solidFill>
              </a:rPr>
              <a:t>Conclusions from Data Exploration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71B19B-822B-2914-D85A-130D0785B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94259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28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3038BC-9FCB-466B-8EE5-7B0DC8F25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8F4797-C77D-4821-B8FF-057D7524C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0CB3DB-B42E-47BF-A595-527CB329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5" y="685800"/>
            <a:ext cx="1080097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4F2ED-7EA0-8F74-3E5A-99E71238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10" y="1034165"/>
            <a:ext cx="8679980" cy="1334091"/>
          </a:xfrm>
        </p:spPr>
        <p:txBody>
          <a:bodyPr>
            <a:noAutofit/>
          </a:bodyPr>
          <a:lstStyle/>
          <a:p>
            <a:pPr algn="ctr"/>
            <a:r>
              <a:rPr lang="en-US" sz="3600" b="1" i="1" dirty="0"/>
              <a:t>Data Wrangling</a:t>
            </a:r>
            <a:br>
              <a:rPr lang="en-US" sz="3600" b="1" i="1" dirty="0"/>
            </a:br>
            <a:r>
              <a:rPr lang="en-US" sz="3600" b="1" i="1" dirty="0"/>
              <a:t>(in R)</a:t>
            </a:r>
            <a:endParaRPr lang="en-US" sz="2800" b="1" i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93EA07-ED24-BF5D-94EF-0C1B6D21E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764229"/>
              </p:ext>
            </p:extLst>
          </p:nvPr>
        </p:nvGraphicFramePr>
        <p:xfrm>
          <a:off x="1279451" y="2716620"/>
          <a:ext cx="9633098" cy="305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0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52AE1-2DC9-833B-00A4-832EF0C4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Omitting Missing Values &amp; Extreme Outliers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 Recodin</a:t>
            </a:r>
            <a:r>
              <a:rPr lang="en-US" sz="2400" dirty="0">
                <a:solidFill>
                  <a:schemeClr val="bg1"/>
                </a:solidFill>
              </a:rPr>
              <a:t>g Categorical Variables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C1DA51A-65E1-5867-07EA-FDF03925A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269"/>
          <a:stretch/>
        </p:blipFill>
        <p:spPr>
          <a:xfrm>
            <a:off x="293704" y="1651388"/>
            <a:ext cx="11604589" cy="1514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8D07BE-873E-DE45-AE37-66E25454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94" y="3428999"/>
            <a:ext cx="5396411" cy="31154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412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52AE1-2DC9-833B-00A4-832EF0C4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Removing All Outliers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91BAE1-D99A-2175-9E70-7F2DFFEB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666805"/>
            <a:ext cx="7772400" cy="2344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F8F1B88-F32C-ED09-89B8-4330F94C9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057" y="4289650"/>
            <a:ext cx="7772400" cy="23435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786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52AE1-2DC9-833B-00A4-832EF0C4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Removing All Outliers (cont.)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78C9A8-2017-44C4-C0A1-BD8D3A1E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14907"/>
            <a:ext cx="7772400" cy="563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D37611C-08AE-B346-C3A2-2F56872F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92" y="1779636"/>
            <a:ext cx="10861810" cy="3047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776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52AE1-2DC9-833B-00A4-832EF0C4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Dropping Unnecessary Columns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470AB-5341-4B41-BA14-B143D834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49" y="1816556"/>
            <a:ext cx="6565900" cy="482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5BE48-EE51-321D-5A00-A696BD4A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8" y="2727409"/>
            <a:ext cx="10959463" cy="1174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5D6A925A-A794-6083-A76D-BA719971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49" y="4329890"/>
            <a:ext cx="6210300" cy="1511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70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603A1-2D85-4520-9051-6962331D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394"/>
            <a:ext cx="2830975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i="1" dirty="0"/>
              <a:t>Overview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29E45EA-3D56-0CBB-28D6-53559CBCB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88331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125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F957B-839F-2F4F-1BD9-C277584A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394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b="1" i="1" dirty="0"/>
              <a:t>Assumptions for Multiple Linear Regression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68BF53E-371F-F321-6057-A78147D72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95949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25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8BA5-B494-2BCC-8119-4989E891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1732"/>
            <a:ext cx="7058306" cy="1964266"/>
          </a:xfrm>
          <a:solidFill>
            <a:srgbClr val="2E75B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i="1" dirty="0">
                <a:solidFill>
                  <a:srgbClr val="FFFFFF"/>
                </a:solidFill>
              </a:rPr>
              <a:t>ASSUMPTION #1: </a:t>
            </a:r>
            <a:br>
              <a:rPr lang="en-US" sz="4000" b="1" i="1" dirty="0">
                <a:solidFill>
                  <a:srgbClr val="FFFFFF"/>
                </a:solidFill>
              </a:rPr>
            </a:br>
            <a:r>
              <a:rPr lang="en-US" sz="4000" b="1" i="1" dirty="0">
                <a:solidFill>
                  <a:srgbClr val="FFFFFF"/>
                </a:solidFill>
              </a:rPr>
              <a:t>Linearity Between Dependent &amp; Independent Variables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14EA1A-BEE4-64BA-4353-F847EB0AB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507" b="54071"/>
          <a:stretch/>
        </p:blipFill>
        <p:spPr>
          <a:xfrm>
            <a:off x="292197" y="3109659"/>
            <a:ext cx="7058306" cy="1874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5" name="Rectangle 5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5F91D93-1C05-24C6-1DA7-D6B94A155986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All required some sort of transformation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Mileage: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Upside down “U-Shaped” curve for more expensive cars with less mileage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Negative relationship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EngineV: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Very wavy line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Positive relationship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rgbClr val="FFFFFF"/>
                </a:solidFill>
              </a:rPr>
              <a:t>Year: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”U-Shaped” curve from only one point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solidFill>
                  <a:srgbClr val="FFFFFF"/>
                </a:solidFill>
              </a:rPr>
              <a:t>Positive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75108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9833-E69D-4991-DA16-43456538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Fixing Linearity Between Price and Mileage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9669BB3-AD78-4486-4C49-D0720FE2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7" y="1647110"/>
            <a:ext cx="5348426" cy="366727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672355B-096B-E791-EF13-BA30EDFE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26" y="1603532"/>
            <a:ext cx="4944110" cy="375443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5E3A60F-B259-E40D-660F-A38EC21FB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608" y="5786912"/>
            <a:ext cx="6015935" cy="8278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75762-29DC-E6FC-9080-F1EFAC5F4179}"/>
              </a:ext>
            </a:extLst>
          </p:cNvPr>
          <p:cNvSpPr txBox="1"/>
          <p:nvPr/>
        </p:nvSpPr>
        <p:spPr>
          <a:xfrm>
            <a:off x="2087457" y="5970021"/>
            <a:ext cx="177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CODE USED:</a:t>
            </a:r>
          </a:p>
        </p:txBody>
      </p:sp>
    </p:spTree>
    <p:extLst>
      <p:ext uri="{BB962C8B-B14F-4D97-AF65-F5344CB8AC3E}">
        <p14:creationId xmlns:p14="http://schemas.microsoft.com/office/powerpoint/2010/main" val="2354111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BF7-6C22-DA85-3131-EDF3E1F3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5" y="240001"/>
            <a:ext cx="11668030" cy="1325563"/>
          </a:xfrm>
        </p:spPr>
        <p:txBody>
          <a:bodyPr/>
          <a:lstStyle/>
          <a:p>
            <a:pPr algn="ctr"/>
            <a:r>
              <a:rPr lang="en-US" u="sng" dirty="0"/>
              <a:t>Fixing Linearity Between Price and Engine Volume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DDA5370-1048-2653-729F-5ACD6B66F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31" y="1520814"/>
            <a:ext cx="5382723" cy="408750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0059C6F-85E8-7480-94DA-08045D12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24" y="1565564"/>
            <a:ext cx="5277121" cy="4042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45818-D2CA-F1B0-004E-69C6A8B98CD2}"/>
              </a:ext>
            </a:extLst>
          </p:cNvPr>
          <p:cNvSpPr txBox="1"/>
          <p:nvPr/>
        </p:nvSpPr>
        <p:spPr>
          <a:xfrm>
            <a:off x="2842804" y="6044292"/>
            <a:ext cx="177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CODE USED: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24AD8B9-5CBA-F022-18DE-00C1F4BE4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9" y="5948233"/>
            <a:ext cx="4762026" cy="65378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4133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E7E4-EF58-5A74-0DF9-D5B2FD1C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6" y="365125"/>
            <a:ext cx="8949267" cy="808919"/>
          </a:xfrm>
        </p:spPr>
        <p:txBody>
          <a:bodyPr/>
          <a:lstStyle/>
          <a:p>
            <a:pPr algn="ctr"/>
            <a:r>
              <a:rPr lang="en-US" u="sng" dirty="0"/>
              <a:t>Fixing Linearity Between Price and Year</a:t>
            </a:r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3A20E-3347-3DCB-B1B0-F0AA1924E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44"/>
          <a:stretch/>
        </p:blipFill>
        <p:spPr>
          <a:xfrm>
            <a:off x="4718191" y="5512341"/>
            <a:ext cx="6277365" cy="12070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DD29E4B-ECF6-AC3D-D9BE-EF65D9C6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342" y="1345658"/>
            <a:ext cx="5105805" cy="3905381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C66268C-5741-90D2-FF46-FD8BFF107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88" y="1322196"/>
            <a:ext cx="5301672" cy="3920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77AC2-9460-FFA9-653F-2F798E2707EF}"/>
              </a:ext>
            </a:extLst>
          </p:cNvPr>
          <p:cNvSpPr txBox="1"/>
          <p:nvPr/>
        </p:nvSpPr>
        <p:spPr>
          <a:xfrm>
            <a:off x="2889112" y="5885012"/>
            <a:ext cx="177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CODE USED:</a:t>
            </a:r>
          </a:p>
        </p:txBody>
      </p:sp>
    </p:spTree>
    <p:extLst>
      <p:ext uri="{BB962C8B-B14F-4D97-AF65-F5344CB8AC3E}">
        <p14:creationId xmlns:p14="http://schemas.microsoft.com/office/powerpoint/2010/main" val="126174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8BA5-B494-2BCC-8119-4989E891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1731"/>
            <a:ext cx="7058307" cy="1964265"/>
          </a:xfrm>
          <a:solidFill>
            <a:srgbClr val="2E75B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1" dirty="0">
                <a:solidFill>
                  <a:srgbClr val="FFFFFF"/>
                </a:solidFill>
              </a:rPr>
              <a:t>ASSUMPTION #2:</a:t>
            </a:r>
            <a:br>
              <a:rPr lang="en-US" sz="5400" b="1" i="1" dirty="0">
                <a:solidFill>
                  <a:srgbClr val="FFFFFF"/>
                </a:solidFill>
              </a:rPr>
            </a:br>
            <a:r>
              <a:rPr lang="en-US" sz="5400" b="1" i="1" dirty="0">
                <a:solidFill>
                  <a:srgbClr val="FFFFFF"/>
                </a:solidFill>
              </a:rPr>
              <a:t>Homoscedasticity</a:t>
            </a:r>
          </a:p>
        </p:txBody>
      </p:sp>
      <p:sp>
        <p:nvSpPr>
          <p:cNvPr id="85" name="Rectangle 5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5F91D93-1C05-24C6-1DA7-D6B94A155986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FFFFFF"/>
                </a:solidFill>
              </a:rPr>
              <a:t>Relevant graphs: </a:t>
            </a:r>
            <a:r>
              <a:rPr lang="en-US" sz="1900" dirty="0">
                <a:solidFill>
                  <a:srgbClr val="FFFFFF"/>
                </a:solidFill>
              </a:rPr>
              <a:t>residuals vs. fitted &amp; scale-location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Graphs for Mileage and Year clearly indicated heteroscedasticity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Cone shaped residuals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Graph for Engine Volume was inconclusive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u="sng" dirty="0">
                <a:solidFill>
                  <a:srgbClr val="FFFFFF"/>
                </a:solidFill>
              </a:rPr>
              <a:t>But</a:t>
            </a:r>
            <a:r>
              <a:rPr lang="en-US" sz="1900" dirty="0">
                <a:solidFill>
                  <a:srgbClr val="FFFFFF"/>
                </a:solidFill>
              </a:rPr>
              <a:t> the results of the Breusch-Pagan test for each variable indicated heteroscedasticity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21DFA-F4E5-86F0-FB8D-D11524CE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2" y="2824858"/>
            <a:ext cx="2326732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D3AB4-3997-5993-7B87-C8FA3935EEB7}"/>
              </a:ext>
            </a:extLst>
          </p:cNvPr>
          <p:cNvSpPr txBox="1"/>
          <p:nvPr/>
        </p:nvSpPr>
        <p:spPr>
          <a:xfrm>
            <a:off x="960755" y="241249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MILEAGE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F37383-F051-579C-8CB1-7CE5A3D73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193" y="2840098"/>
            <a:ext cx="2331896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9E247-4293-F62B-B4DE-BE3BA11C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19" y="2824858"/>
            <a:ext cx="2331983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5F1438-BEC6-7F89-C1E6-071DD4033750}"/>
              </a:ext>
            </a:extLst>
          </p:cNvPr>
          <p:cNvSpPr txBox="1"/>
          <p:nvPr/>
        </p:nvSpPr>
        <p:spPr>
          <a:xfrm>
            <a:off x="3327547" y="241249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ENGINEV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7F36-9C68-44F4-39C1-A38E4CF85398}"/>
              </a:ext>
            </a:extLst>
          </p:cNvPr>
          <p:cNvSpPr txBox="1"/>
          <p:nvPr/>
        </p:nvSpPr>
        <p:spPr>
          <a:xfrm>
            <a:off x="5883881" y="2412491"/>
            <a:ext cx="68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823568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E52A-00F4-7C3E-B3F5-41226F96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u="sng" dirty="0"/>
              <a:t>Breusch-Pagan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763B-024E-72B2-DD3F-A95FE6A2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7554" y="4176391"/>
            <a:ext cx="3803904" cy="1571095"/>
          </a:xfrm>
        </p:spPr>
        <p:txBody>
          <a:bodyPr anchor="ctr"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3600" b="1" i="1" dirty="0"/>
              <a:t>Significant results indicate heteroscedasticity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38D86C-1E8D-E6F3-4926-A6880403F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2"/>
          <a:stretch/>
        </p:blipFill>
        <p:spPr>
          <a:xfrm>
            <a:off x="864929" y="2595375"/>
            <a:ext cx="5369154" cy="7411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6850540-A7CC-2ACA-7DA2-F5D1D363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3" y="2364333"/>
            <a:ext cx="3121957" cy="12032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6D11F7-495C-5DB1-CDD9-0D553FA5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063" y="3855945"/>
            <a:ext cx="3124703" cy="11059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10B2B2-1614-E884-6AA5-9E2633D5B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063" y="5250297"/>
            <a:ext cx="3124703" cy="119088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9868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E52A-00F4-7C3E-B3F5-41226F96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u="sng" dirty="0"/>
              <a:t>Correcting for Homoscedasticity Violations</a:t>
            </a:r>
          </a:p>
        </p:txBody>
      </p:sp>
      <p:pic>
        <p:nvPicPr>
          <p:cNvPr id="4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8B5B33-286D-7E44-2A3A-5CDE11746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64" b="2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763B-024E-72B2-DD3F-A95FE6A2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672682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Box-Cox transformation to make the dependent variable more normal</a:t>
            </a:r>
          </a:p>
          <a:p>
            <a:r>
              <a:rPr lang="en-US" sz="2200" dirty="0"/>
              <a:t>Then, bound the transformed variable into the data set</a:t>
            </a:r>
          </a:p>
          <a:p>
            <a:r>
              <a:rPr lang="en-US" sz="2200" dirty="0"/>
              <a:t>Finally, re-tested homoscedasticity for each continuous variable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4796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8BA5-B494-2BCC-8119-4989E891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1732"/>
            <a:ext cx="7058307" cy="1964266"/>
          </a:xfrm>
          <a:solidFill>
            <a:srgbClr val="2E75B6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b="1" i="1" dirty="0">
                <a:solidFill>
                  <a:srgbClr val="FFFFFF"/>
                </a:solidFill>
              </a:rPr>
              <a:t>ASSUMPTION #3:</a:t>
            </a:r>
            <a:br>
              <a:rPr lang="en-US" sz="4800" b="1" i="1" dirty="0">
                <a:solidFill>
                  <a:srgbClr val="FFFFFF"/>
                </a:solidFill>
              </a:rPr>
            </a:br>
            <a:r>
              <a:rPr lang="en-US" sz="4800" b="1" i="1" dirty="0">
                <a:solidFill>
                  <a:srgbClr val="FFFFFF"/>
                </a:solidFill>
              </a:rPr>
              <a:t>Homogeneity of Variance</a:t>
            </a:r>
          </a:p>
        </p:txBody>
      </p:sp>
      <p:sp>
        <p:nvSpPr>
          <p:cNvPr id="85" name="Rectangle 5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5F91D93-1C05-24C6-1DA7-D6B94A155986}"/>
              </a:ext>
            </a:extLst>
          </p:cNvPr>
          <p:cNvSpPr txBox="1"/>
          <p:nvPr/>
        </p:nvSpPr>
        <p:spPr>
          <a:xfrm>
            <a:off x="7919378" y="715488"/>
            <a:ext cx="3638425" cy="5427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Graphs for Mileage and Year clearly indicated violations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Cone shaped residuals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But the graphs for Engine Volume “fit in a box”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Indicates there is homogeneity of variance,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rgbClr val="FFFFFF"/>
                </a:solidFill>
              </a:rPr>
              <a:t>EngineV</a:t>
            </a:r>
            <a:r>
              <a:rPr lang="en-US" sz="1900" dirty="0">
                <a:solidFill>
                  <a:srgbClr val="FFFFFF"/>
                </a:solidFill>
              </a:rPr>
              <a:t> variable satisfies assumption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Fixing would require transforming the variables again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Undesirable because would put linearity assumption in jeopardy again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Prioritizing which assumptions are more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F21DFA-F4E5-86F0-FB8D-D11524CE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2" y="2824858"/>
            <a:ext cx="2326732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D3AB4-3997-5993-7B87-C8FA3935EEB7}"/>
              </a:ext>
            </a:extLst>
          </p:cNvPr>
          <p:cNvSpPr txBox="1"/>
          <p:nvPr/>
        </p:nvSpPr>
        <p:spPr>
          <a:xfrm>
            <a:off x="960755" y="241249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MILEAGE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F37383-F051-579C-8CB1-7CE5A3D73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751" y="2824858"/>
            <a:ext cx="2331896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9E247-4293-F62B-B4DE-BE3BA11C3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83" y="2824858"/>
            <a:ext cx="2331983" cy="3478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5F1438-BEC6-7F89-C1E6-071DD4033750}"/>
              </a:ext>
            </a:extLst>
          </p:cNvPr>
          <p:cNvSpPr txBox="1"/>
          <p:nvPr/>
        </p:nvSpPr>
        <p:spPr>
          <a:xfrm>
            <a:off x="3327547" y="241249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ENGINEV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7F36-9C68-44F4-39C1-A38E4CF85398}"/>
              </a:ext>
            </a:extLst>
          </p:cNvPr>
          <p:cNvSpPr txBox="1"/>
          <p:nvPr/>
        </p:nvSpPr>
        <p:spPr>
          <a:xfrm>
            <a:off x="5883881" y="2412491"/>
            <a:ext cx="68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322157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8B6D7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8BA5-B494-2BCC-8119-4989E891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1732"/>
            <a:ext cx="7064121" cy="1964266"/>
          </a:xfrm>
          <a:solidFill>
            <a:srgbClr val="2E75B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i="1" dirty="0">
                <a:solidFill>
                  <a:srgbClr val="FFFFFF"/>
                </a:solidFill>
              </a:rPr>
              <a:t>ASSUMPTION #4:</a:t>
            </a:r>
            <a:br>
              <a:rPr lang="en-US" sz="4000" b="1" i="1" dirty="0">
                <a:solidFill>
                  <a:srgbClr val="FFFFFF"/>
                </a:solidFill>
              </a:rPr>
            </a:br>
            <a:r>
              <a:rPr lang="en-US" sz="4000" b="1" i="1" dirty="0">
                <a:solidFill>
                  <a:srgbClr val="FFFFFF"/>
                </a:solidFill>
              </a:rPr>
              <a:t>Fixed Independent Variables &amp; Measured Without Error</a:t>
            </a:r>
          </a:p>
        </p:txBody>
      </p:sp>
      <p:pic>
        <p:nvPicPr>
          <p:cNvPr id="8" name="Picture 7" descr="Upwards trending chart on a screen">
            <a:extLst>
              <a:ext uri="{FF2B5EF4-FFF2-40B4-BE49-F238E27FC236}">
                <a16:creationId xmlns:a16="http://schemas.microsoft.com/office/drawing/2014/main" id="{0746DD1D-475B-91D8-2A65-051464EC8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9" r="1" b="1869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5F91D93-1C05-24C6-1DA7-D6B94A155986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Testing the independent variables as known constants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Nearly impossible to check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Usually just assumed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But there is always some degree of error in data collection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Possible limitation</a:t>
            </a:r>
          </a:p>
        </p:txBody>
      </p:sp>
    </p:spTree>
    <p:extLst>
      <p:ext uri="{BB962C8B-B14F-4D97-AF65-F5344CB8AC3E}">
        <p14:creationId xmlns:p14="http://schemas.microsoft.com/office/powerpoint/2010/main" val="364919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18C7-AFB9-4CB1-7097-ED3AF646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687" y="283446"/>
            <a:ext cx="3779849" cy="892448"/>
          </a:xfrm>
        </p:spPr>
        <p:txBody>
          <a:bodyPr>
            <a:normAutofit/>
          </a:bodyPr>
          <a:lstStyle/>
          <a:p>
            <a:r>
              <a:rPr lang="en-US" b="1" i="1" dirty="0"/>
              <a:t>Task Breakdown</a:t>
            </a: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209AECA-1740-35C5-5A02-255364D5C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24558"/>
              </p:ext>
            </p:extLst>
          </p:nvPr>
        </p:nvGraphicFramePr>
        <p:xfrm>
          <a:off x="405114" y="1825625"/>
          <a:ext cx="11346997" cy="4378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 descr="Car">
            <a:extLst>
              <a:ext uri="{FF2B5EF4-FFF2-40B4-BE49-F238E27FC236}">
                <a16:creationId xmlns:a16="http://schemas.microsoft.com/office/drawing/2014/main" id="{6D9EC164-7C80-2EA4-4033-D40AE6A5596B}"/>
              </a:ext>
            </a:extLst>
          </p:cNvPr>
          <p:cNvSpPr/>
          <p:nvPr/>
        </p:nvSpPr>
        <p:spPr>
          <a:xfrm>
            <a:off x="1182372" y="1446834"/>
            <a:ext cx="595083" cy="570687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74E48FFF-1D01-CD08-0798-E8EC05529F5B}"/>
              </a:ext>
            </a:extLst>
          </p:cNvPr>
          <p:cNvSpPr/>
          <p:nvPr/>
        </p:nvSpPr>
        <p:spPr>
          <a:xfrm>
            <a:off x="4219738" y="1446834"/>
            <a:ext cx="595084" cy="48677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Statistics">
            <a:extLst>
              <a:ext uri="{FF2B5EF4-FFF2-40B4-BE49-F238E27FC236}">
                <a16:creationId xmlns:a16="http://schemas.microsoft.com/office/drawing/2014/main" id="{F47AE0F2-13A1-6E91-10CC-D3BC7592A3D5}"/>
              </a:ext>
            </a:extLst>
          </p:cNvPr>
          <p:cNvSpPr/>
          <p:nvPr/>
        </p:nvSpPr>
        <p:spPr>
          <a:xfrm>
            <a:off x="7180189" y="1446834"/>
            <a:ext cx="595083" cy="487554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Scooter">
            <a:extLst>
              <a:ext uri="{FF2B5EF4-FFF2-40B4-BE49-F238E27FC236}">
                <a16:creationId xmlns:a16="http://schemas.microsoft.com/office/drawing/2014/main" id="{8A729A48-6520-53F6-687E-EC5B08AEFD30}"/>
              </a:ext>
            </a:extLst>
          </p:cNvPr>
          <p:cNvSpPr/>
          <p:nvPr/>
        </p:nvSpPr>
        <p:spPr>
          <a:xfrm>
            <a:off x="10128121" y="1354237"/>
            <a:ext cx="595083" cy="663283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426377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4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8BA5-B494-2BCC-8119-4989E891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2" y="321732"/>
            <a:ext cx="7064121" cy="1964266"/>
          </a:xfrm>
          <a:solidFill>
            <a:srgbClr val="2E75B6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i="1" dirty="0">
                <a:solidFill>
                  <a:srgbClr val="FFFFFF"/>
                </a:solidFill>
              </a:rPr>
              <a:t>ASSUMPTION #5:</a:t>
            </a:r>
            <a:br>
              <a:rPr lang="en-US" sz="5400" b="1" i="1" dirty="0">
                <a:solidFill>
                  <a:srgbClr val="FFFFFF"/>
                </a:solidFill>
              </a:rPr>
            </a:br>
            <a:r>
              <a:rPr lang="en-US" sz="5400" b="1" i="1" dirty="0">
                <a:solidFill>
                  <a:srgbClr val="FFFFFF"/>
                </a:solidFill>
              </a:rPr>
              <a:t>No Multicollinearity </a:t>
            </a:r>
          </a:p>
        </p:txBody>
      </p:sp>
      <p:sp>
        <p:nvSpPr>
          <p:cNvPr id="85" name="Rectangle 5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5">
            <a:extLst>
              <a:ext uri="{FF2B5EF4-FFF2-40B4-BE49-F238E27FC236}">
                <a16:creationId xmlns:a16="http://schemas.microsoft.com/office/drawing/2014/main" id="{15F91D93-1C05-24C6-1DA7-D6B94A155986}"/>
              </a:ext>
            </a:extLst>
          </p:cNvPr>
          <p:cNvSpPr txBox="1"/>
          <p:nvPr/>
        </p:nvSpPr>
        <p:spPr>
          <a:xfrm>
            <a:off x="8001251" y="1429490"/>
            <a:ext cx="3424739" cy="3999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Likely that this assumption has been violated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Correlation between mileage and year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Negative linear relationship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But looks like there are a few outliers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No other strong correlations to be aware of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May lead to overfitting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But correlation is not causation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FFFFFF"/>
                </a:solidFill>
              </a:rPr>
              <a:t>Perhaps newer cars just have not been used as much</a:t>
            </a:r>
          </a:p>
        </p:txBody>
      </p:sp>
      <p:pic>
        <p:nvPicPr>
          <p:cNvPr id="3" name="Content Placeholder 4" descr="Chart, calendar&#10;&#10;Description automatically generated with medium confidence">
            <a:extLst>
              <a:ext uri="{FF2B5EF4-FFF2-40B4-BE49-F238E27FC236}">
                <a16:creationId xmlns:a16="http://schemas.microsoft.com/office/drawing/2014/main" id="{0F1CE7D0-F4DE-9D19-8940-D2509DA07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57" y="2384403"/>
            <a:ext cx="4313293" cy="43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7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C157BDA-DA30-0E20-8E27-27E7DC7C4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338" y="1844675"/>
            <a:ext cx="4505325" cy="4449763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202AA6-2442-897C-B458-5B2310C9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505325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5F5B3-1633-40BB-3F21-482DD26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3" y="434144"/>
            <a:ext cx="6078166" cy="1410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Correlation Between Mileage and Year for Each Brand</a:t>
            </a:r>
          </a:p>
        </p:txBody>
      </p:sp>
    </p:spTree>
    <p:extLst>
      <p:ext uri="{BB962C8B-B14F-4D97-AF65-F5344CB8AC3E}">
        <p14:creationId xmlns:p14="http://schemas.microsoft.com/office/powerpoint/2010/main" val="2996568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5F5B3-1633-40BB-3F21-482DD26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3" y="434144"/>
            <a:ext cx="6078166" cy="14105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Correlation Between Mileage and Year for Each Brand (cont</a:t>
            </a:r>
            <a:r>
              <a:rPr lang="en-US" sz="3600" b="1" i="1" dirty="0">
                <a:solidFill>
                  <a:schemeClr val="accent2"/>
                </a:solidFill>
              </a:rPr>
              <a:t>.)</a:t>
            </a:r>
            <a:endParaRPr lang="en-US" sz="3600" b="1" i="1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C16C55-3444-EADC-F07A-0B23A341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39" y="1844674"/>
            <a:ext cx="5047047" cy="4449763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3F4991C5-E8B5-6629-C655-90BF4810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86" y="1844674"/>
            <a:ext cx="4991737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7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5F5B3-1633-40BB-3F21-482DD269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1" dirty="0">
                <a:solidFill>
                  <a:schemeClr val="accent2"/>
                </a:solidFill>
              </a:rPr>
              <a:t>Correlation Between Mileage and Year for Each Brand (cont.)</a:t>
            </a:r>
          </a:p>
        </p:txBody>
      </p:sp>
      <p:pic>
        <p:nvPicPr>
          <p:cNvPr id="7" name="Picture 6" descr="Diagram, timeline&#10;&#10;Description automatically generated with medium confidence">
            <a:extLst>
              <a:ext uri="{FF2B5EF4-FFF2-40B4-BE49-F238E27FC236}">
                <a16:creationId xmlns:a16="http://schemas.microsoft.com/office/drawing/2014/main" id="{3EA73B01-717D-A07D-0F04-FEDF0C6B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94" y="2219235"/>
            <a:ext cx="3651797" cy="351485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7DDB167-A37E-1FE2-CC33-77E8C440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670" y="2246030"/>
            <a:ext cx="3709609" cy="3514855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F8525013-010E-8BB6-FEEA-DFF863C5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47" y="2219235"/>
            <a:ext cx="3797536" cy="34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25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6E7A-2110-D381-96A2-78CD8EFD1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19942"/>
          </a:xfrm>
          <a:solidFill>
            <a:srgbClr val="2E75B6"/>
          </a:solidFill>
        </p:spPr>
        <p:txBody>
          <a:bodyPr>
            <a:normAutofit/>
          </a:bodyPr>
          <a:lstStyle/>
          <a:p>
            <a:pPr algn="ctr"/>
            <a:r>
              <a:rPr lang="en-US" sz="8800" b="1" i="1" dirty="0">
                <a:solidFill>
                  <a:schemeClr val="bg1"/>
                </a:solidFill>
              </a:rPr>
              <a:t>ASSUMPTION #6:</a:t>
            </a:r>
            <a:br>
              <a:rPr lang="en-US" sz="8800" b="1" i="1" dirty="0">
                <a:solidFill>
                  <a:schemeClr val="bg1"/>
                </a:solidFill>
              </a:rPr>
            </a:br>
            <a:r>
              <a:rPr lang="en-US" sz="8800" b="1" i="1" dirty="0">
                <a:solidFill>
                  <a:schemeClr val="bg1"/>
                </a:solidFill>
              </a:rPr>
              <a:t>No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CD66-2709-70F2-C593-002F5C860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56377"/>
            <a:ext cx="10515600" cy="2554111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200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1200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i="1" dirty="0">
                <a:solidFill>
                  <a:schemeClr val="bg1"/>
                </a:solidFill>
              </a:rPr>
              <a:t>This was already dealt with in data wrangling!</a:t>
            </a:r>
          </a:p>
        </p:txBody>
      </p:sp>
    </p:spTree>
    <p:extLst>
      <p:ext uri="{BB962C8B-B14F-4D97-AF65-F5344CB8AC3E}">
        <p14:creationId xmlns:p14="http://schemas.microsoft.com/office/powerpoint/2010/main" val="1407162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F957B-839F-2F4F-1BD9-C277584A3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104"/>
            <a:ext cx="10515600" cy="1613790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/>
              <a:t>Multiple Linear Regression Model</a:t>
            </a:r>
            <a:br>
              <a:rPr lang="en-US" b="1" i="1" dirty="0"/>
            </a:br>
            <a:r>
              <a:rPr lang="en-US" sz="3100" b="1" i="1" dirty="0"/>
              <a:t>Stepwise Regression (Hybrid Selection)</a:t>
            </a:r>
            <a:endParaRPr lang="en-US" sz="2800" b="1" i="1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68BF53E-371F-F321-6057-A78147D72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17554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93D46E7-D53E-8F5A-FB06-CBAE996FDE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37" b="74536"/>
          <a:stretch/>
        </p:blipFill>
        <p:spPr>
          <a:xfrm>
            <a:off x="1401233" y="2098778"/>
            <a:ext cx="7253810" cy="6858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E2FD61-6900-77EA-341A-FE6829B532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37" t="31534" b="30606"/>
          <a:stretch/>
        </p:blipFill>
        <p:spPr>
          <a:xfrm>
            <a:off x="2733322" y="3604316"/>
            <a:ext cx="5541433" cy="77893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0DB1EA-C176-9961-266D-201289AD61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37" t="74536"/>
          <a:stretch/>
        </p:blipFill>
        <p:spPr>
          <a:xfrm>
            <a:off x="3323758" y="5225565"/>
            <a:ext cx="6341023" cy="5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1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97880B6-67A6-F7FC-C37A-2F4BB76EF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Trying to get Akaike Information Criteria (AIC) to be smaller</a:t>
            </a:r>
          </a:p>
          <a:p>
            <a:r>
              <a:rPr lang="en-US" sz="1800" dirty="0"/>
              <a:t>Adding each predictor individually decreases the AIC</a:t>
            </a:r>
          </a:p>
          <a:p>
            <a:pPr lvl="1"/>
            <a:r>
              <a:rPr lang="en-US" sz="1600" dirty="0"/>
              <a:t>Year has the greatest impact, brand has the smallest</a:t>
            </a:r>
          </a:p>
          <a:p>
            <a:r>
              <a:rPr lang="en-US" sz="2000" dirty="0"/>
              <a:t>In the end, the AIC is smaller and removing any one of them from the model increases the AIC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FA4BD9A-527A-90D7-EC00-C5EF13D8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0" y="3030967"/>
            <a:ext cx="4974336" cy="2714700"/>
          </a:xfrm>
          <a:prstGeom prst="rect">
            <a:avLst/>
          </a:prstGeom>
        </p:spPr>
      </p:pic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5C96D51-7F31-897F-6521-FE7D7DA5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27" y="2924287"/>
            <a:ext cx="5577891" cy="26026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00449C-9842-F12C-BF5E-9764B8C65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88" y="338138"/>
            <a:ext cx="3684587" cy="1608137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Stepwise Regression Results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508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61606-06A7-7BCF-0E83-9D0E768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9094"/>
            <a:ext cx="12192000" cy="954555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Analysis of Final Multiple Linear Regression Model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C274B-F2DD-85B7-8A7A-8FA8CAAD7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974" y="1863283"/>
            <a:ext cx="3360015" cy="37726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adjusted R^2 is 0.657</a:t>
            </a:r>
          </a:p>
          <a:p>
            <a:pPr lvl="1"/>
            <a:r>
              <a:rPr lang="en-US" dirty="0"/>
              <a:t>Indicates that the model explains 65.7% of the variation in Price</a:t>
            </a:r>
          </a:p>
          <a:p>
            <a:r>
              <a:rPr lang="en-US" dirty="0"/>
              <a:t> The p-value is far less than 0.05</a:t>
            </a:r>
          </a:p>
          <a:p>
            <a:pPr lvl="1"/>
            <a:r>
              <a:rPr lang="en-US" dirty="0"/>
              <a:t>Means the model is statistically significant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E60AB-8760-CA54-46EF-FFCF89E0A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5" y="1365591"/>
            <a:ext cx="6976420" cy="49769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F1BE611-6C7D-9D59-5A35-4001392F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45" y="1973409"/>
            <a:ext cx="4320615" cy="462549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0435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D8B2936-B2D5-72E1-4507-1BEAD8216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63" r="51589" b="51660"/>
          <a:stretch/>
        </p:blipFill>
        <p:spPr>
          <a:xfrm>
            <a:off x="3880244" y="1019551"/>
            <a:ext cx="4468872" cy="1818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D84F6-7671-1E3E-B0C1-1119F897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55" y="1929003"/>
            <a:ext cx="3140695" cy="29999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Method</a:t>
            </a:r>
            <a:br>
              <a:rPr lang="en-US" sz="26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4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(in Python)</a:t>
            </a:r>
          </a:p>
        </p:txBody>
      </p:sp>
      <p:pic>
        <p:nvPicPr>
          <p:cNvPr id="8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9F73656-5864-CABE-B882-5673951AB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80244" y="2833511"/>
            <a:ext cx="5852479" cy="3069964"/>
          </a:xfrm>
        </p:spPr>
      </p:pic>
    </p:spTree>
    <p:extLst>
      <p:ext uri="{BB962C8B-B14F-4D97-AF65-F5344CB8AC3E}">
        <p14:creationId xmlns:p14="http://schemas.microsoft.com/office/powerpoint/2010/main" val="2357123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E9F6D0B-7D43-DA69-BB58-8006B41C228B}"/>
              </a:ext>
            </a:extLst>
          </p:cNvPr>
          <p:cNvSpPr txBox="1"/>
          <p:nvPr/>
        </p:nvSpPr>
        <p:spPr>
          <a:xfrm>
            <a:off x="6756076" y="1984462"/>
            <a:ext cx="5086459" cy="35394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The straighter the line, the better the model 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Graph indicates a curve rather than a straight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Accuracy score indicates model is accurate 59.8% of the time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09228F5-7657-B5B3-127F-87ED7300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9094"/>
            <a:ext cx="12192000" cy="954555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</a:rPr>
              <a:t>Machine Learning Method</a:t>
            </a:r>
            <a:br>
              <a:rPr lang="en-US" sz="3200" b="1" i="1" dirty="0">
                <a:solidFill>
                  <a:schemeClr val="bg1"/>
                </a:solidFill>
              </a:rPr>
            </a:br>
            <a:r>
              <a:rPr lang="en-US" sz="3200" b="1" i="1" dirty="0">
                <a:solidFill>
                  <a:schemeClr val="bg1"/>
                </a:solidFill>
              </a:rPr>
              <a:t>(cont.)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A28CF36-738D-8414-F1B6-716C4310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05" y="1387365"/>
            <a:ext cx="3637716" cy="50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6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A5D25B5-EC9D-D23C-686A-A5290BAAE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E0166-CCD0-5C53-E038-38F566486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 b="1" i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7F0F-2B46-70B6-842E-82C829CEE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24" y="1890270"/>
            <a:ext cx="3764826" cy="3773010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Variables in the Entire Data Set</a:t>
            </a:r>
          </a:p>
          <a:p>
            <a:pPr lvl="1"/>
            <a:r>
              <a:rPr lang="en-US" sz="1800" dirty="0"/>
              <a:t>Price</a:t>
            </a:r>
          </a:p>
          <a:p>
            <a:pPr lvl="1"/>
            <a:r>
              <a:rPr lang="en-US" sz="1800" dirty="0"/>
              <a:t>Year</a:t>
            </a:r>
          </a:p>
          <a:p>
            <a:pPr lvl="1"/>
            <a:r>
              <a:rPr lang="en-US" sz="1800" dirty="0"/>
              <a:t>Brand</a:t>
            </a:r>
          </a:p>
          <a:p>
            <a:pPr lvl="1"/>
            <a:r>
              <a:rPr lang="en-US" sz="1800" dirty="0"/>
              <a:t>Body </a:t>
            </a:r>
          </a:p>
          <a:p>
            <a:pPr lvl="1"/>
            <a:r>
              <a:rPr lang="en-US" sz="1800" dirty="0"/>
              <a:t>Mileage</a:t>
            </a:r>
          </a:p>
          <a:p>
            <a:pPr lvl="1"/>
            <a:r>
              <a:rPr lang="en-US" sz="1800" dirty="0" err="1"/>
              <a:t>EngineV</a:t>
            </a:r>
            <a:r>
              <a:rPr lang="en-US" sz="1800" dirty="0"/>
              <a:t> (Engine Volume)</a:t>
            </a:r>
          </a:p>
          <a:p>
            <a:pPr lvl="1"/>
            <a:r>
              <a:rPr lang="en-US" sz="1800" dirty="0"/>
              <a:t>Engine Type</a:t>
            </a:r>
          </a:p>
          <a:p>
            <a:pPr lvl="1"/>
            <a:r>
              <a:rPr lang="en-US" sz="1800" dirty="0"/>
              <a:t>Registration</a:t>
            </a:r>
          </a:p>
          <a:p>
            <a:pPr lvl="1"/>
            <a:r>
              <a:rPr lang="en-US" sz="1800" dirty="0"/>
              <a:t>Model</a:t>
            </a:r>
            <a:endParaRPr lang="en-US" sz="2200" dirty="0"/>
          </a:p>
          <a:p>
            <a:r>
              <a:rPr lang="en-US" sz="2200" dirty="0"/>
              <a:t>Dependent variable?</a:t>
            </a:r>
          </a:p>
          <a:p>
            <a:pPr lvl="1"/>
            <a:r>
              <a:rPr lang="en-US" sz="1800" dirty="0"/>
              <a:t>Price</a:t>
            </a:r>
          </a:p>
          <a:p>
            <a:r>
              <a:rPr lang="en-US" sz="2200" dirty="0"/>
              <a:t>Independent variables?</a:t>
            </a:r>
          </a:p>
          <a:p>
            <a:pPr lvl="1"/>
            <a:r>
              <a:rPr lang="en-US" sz="1800" dirty="0"/>
              <a:t>Data exploration will clarify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8012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4028-AC38-CF22-6E65-8DCFE84A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Examining Error in the Machine Learning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4AC2FE-8DC8-4E92-BD6E-A4102042E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B7C0B-BB2D-06BA-25C8-7A90DBC73E01}"/>
              </a:ext>
            </a:extLst>
          </p:cNvPr>
          <p:cNvSpPr txBox="1"/>
          <p:nvPr/>
        </p:nvSpPr>
        <p:spPr>
          <a:xfrm>
            <a:off x="648931" y="2822270"/>
            <a:ext cx="3667037" cy="234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average amount of error between the prediction and the real data is over $4,474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max price in the data set is $43,999 and the average price is $12,853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difference of over $4,474 can be concerning</a:t>
            </a:r>
          </a:p>
        </p:txBody>
      </p:sp>
      <p:pic>
        <p:nvPicPr>
          <p:cNvPr id="12" name="Content Placeholder 1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9A4EB61-246F-46F4-B3BB-7F000D7FB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5" r="-1"/>
          <a:stretch/>
        </p:blipFill>
        <p:spPr>
          <a:xfrm>
            <a:off x="4435364" y="1333500"/>
            <a:ext cx="7391839" cy="4191000"/>
          </a:xfr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24413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4028-AC38-CF22-6E65-8DCFE84A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Examining Accuracy of the Machine Learning 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4AC2FE-8DC8-4E92-BD6E-A4102042E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B7C0B-BB2D-06BA-25C8-7A90DBC73E01}"/>
              </a:ext>
            </a:extLst>
          </p:cNvPr>
          <p:cNvSpPr txBox="1"/>
          <p:nvPr/>
        </p:nvSpPr>
        <p:spPr>
          <a:xfrm>
            <a:off x="536679" y="2527093"/>
            <a:ext cx="3891538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K-Fold Cross Validation to determine accuracy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Created 10 folds due to large size of data set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Expected for the scores to vary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all 10 of the trained models were accurate between 56% and 61%.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Majority of scores were around 58%.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small variance in the cross-validation scores indicate the model is rigorous</a:t>
            </a:r>
          </a:p>
        </p:txBody>
      </p:sp>
      <p:pic>
        <p:nvPicPr>
          <p:cNvPr id="4" name="Picture 3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EED011C1-528C-0D68-15BC-50D9C8B68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20" b="-3"/>
          <a:stretch/>
        </p:blipFill>
        <p:spPr>
          <a:xfrm>
            <a:off x="4877746" y="734675"/>
            <a:ext cx="6916329" cy="55778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963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BFC553-FEA3-B074-EB11-E3968CBE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i="1" dirty="0"/>
              <a:t>Inferences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013A86D-18B2-5D06-B2B7-62FA26D83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46981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47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0AB-108E-6F5F-180D-B4005E20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sz="5400" b="1" i="1" dirty="0"/>
              <a:t>Limitations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D103AA-7536-490B-973F-73CA63A7E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6734078-2B29-9359-A100-BDF3A0531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9405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985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30AB-108E-6F5F-180D-B4005E205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b="1" i="1" dirty="0"/>
              <a:t>Limitations </a:t>
            </a:r>
            <a:r>
              <a:rPr lang="en-US" b="1" i="1" dirty="0"/>
              <a:t>(cont.)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BB2CADD-1E56-1059-899B-F14607FEC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646633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9383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5CAF-617D-6369-B7A9-7121E24F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600" b="1" i="1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443823-C4B3-1C27-0552-0C8282A35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958888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443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504-844E-E349-743D-1D3E9869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747" y="2340903"/>
            <a:ext cx="6714506" cy="2176194"/>
          </a:xfrm>
        </p:spPr>
        <p:txBody>
          <a:bodyPr>
            <a:normAutofit/>
          </a:bodyPr>
          <a:lstStyle/>
          <a:p>
            <a:r>
              <a:rPr lang="en-US" sz="9600" b="1" i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313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B61F0DB5-34B3-DAD3-6B23-A52691F7F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8" r="41651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FF8A6-1E1A-FD21-F26F-995114B0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Data Exploration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7A16-73D1-D5D8-CE14-77652D364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Graphs created in Tableau involve aggregate sums of the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So, the price label indicates sales volume</a:t>
            </a:r>
          </a:p>
          <a:p>
            <a:pPr lvl="2">
              <a:buFont typeface="Wingdings" pitchFamily="2" charset="2"/>
              <a:buChar char="Ø"/>
            </a:pPr>
            <a:r>
              <a:rPr lang="en-US" dirty="0"/>
              <a:t>Sales volume depends on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Value of the car influences price</a:t>
            </a:r>
          </a:p>
          <a:p>
            <a:r>
              <a:rPr lang="en-US" dirty="0"/>
              <a:t>Indirectly then, value of the car influences sales volume</a:t>
            </a:r>
          </a:p>
          <a:p>
            <a:r>
              <a:rPr lang="en-US" dirty="0"/>
              <a:t>What affects the value of the car?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These will be predictors for price</a:t>
            </a:r>
          </a:p>
          <a:p>
            <a:r>
              <a:rPr lang="en-US" dirty="0"/>
              <a:t>Graphs made in Python involve the actual price of the car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0199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7EEA-CD84-DAA0-77EC-514AD44D5BBD}"/>
              </a:ext>
            </a:extLst>
          </p:cNvPr>
          <p:cNvSpPr txBox="1"/>
          <p:nvPr/>
        </p:nvSpPr>
        <p:spPr>
          <a:xfrm>
            <a:off x="8979034" y="1630754"/>
            <a:ext cx="295753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dip in car sales around 2008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Financial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spike around 2010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Increase in GDP growth rate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Stark change from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dip in 2012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Presidential election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Hurricane Sandy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Unnatural events seem to have influenced dips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There was a steady increase in sales volume prior to select years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So, year is a likely predictor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2C22-C499-6190-9509-10FE1AECDF87}"/>
              </a:ext>
            </a:extLst>
          </p:cNvPr>
          <p:cNvSpPr txBox="1"/>
          <p:nvPr/>
        </p:nvSpPr>
        <p:spPr>
          <a:xfrm>
            <a:off x="5462285" y="128038"/>
            <a:ext cx="1267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Year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467790D-00C6-0B60-CF51-D642FDF1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90" y="1417180"/>
            <a:ext cx="8232220" cy="4763149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249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7EEA-CD84-DAA0-77EC-514AD44D5BBD}"/>
              </a:ext>
            </a:extLst>
          </p:cNvPr>
          <p:cNvSpPr txBox="1"/>
          <p:nvPr/>
        </p:nvSpPr>
        <p:spPr>
          <a:xfrm>
            <a:off x="9109351" y="1518949"/>
            <a:ext cx="28561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brands clearly sell more cars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BMW &amp; Mercedes-Benz were selling the most cars until 2005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Then spike in Toyota &amp; Mitsubishi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After 2012, major spike in Volkswagen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Renault &amp; Audi consistently sold a lower number of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brands have different sales volumes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Brand affects value of the car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So brand is likely a predictor for price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2C22-C499-6190-9509-10FE1AECDF87}"/>
              </a:ext>
            </a:extLst>
          </p:cNvPr>
          <p:cNvSpPr txBox="1"/>
          <p:nvPr/>
        </p:nvSpPr>
        <p:spPr>
          <a:xfrm>
            <a:off x="5295417" y="128038"/>
            <a:ext cx="1601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Brand</a:t>
            </a:r>
          </a:p>
        </p:txBody>
      </p:sp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09B17D4D-CFA0-2866-7ACE-44A491FC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63" y="1235121"/>
            <a:ext cx="8504025" cy="4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7EEA-CD84-DAA0-77EC-514AD44D5BBD}"/>
              </a:ext>
            </a:extLst>
          </p:cNvPr>
          <p:cNvSpPr txBox="1"/>
          <p:nvPr/>
        </p:nvSpPr>
        <p:spPr>
          <a:xfrm>
            <a:off x="8708296" y="1480837"/>
            <a:ext cx="333402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relationship between body and sales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Brands that sell a greater number of sedans have higher sales volumes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Volkswagen, Toyota, Mercedes-Benz, BMW, Audi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Brands that sell lower number of sedans have lower sales volumes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Renault and Mitsubishi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Brands selling a lot of vans or crossovers but not too many sedans = lower sales volume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Renault vs. Volkswagen &amp; Mercedes-Benz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2C22-C499-6190-9509-10FE1AECDF87}"/>
              </a:ext>
            </a:extLst>
          </p:cNvPr>
          <p:cNvSpPr txBox="1"/>
          <p:nvPr/>
        </p:nvSpPr>
        <p:spPr>
          <a:xfrm>
            <a:off x="5406823" y="434824"/>
            <a:ext cx="1378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Body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AF55DFF-166C-3922-FA86-84FFF238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5" y="1282483"/>
            <a:ext cx="8242500" cy="48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A7EEA-CD84-DAA0-77EC-514AD44D5BBD}"/>
              </a:ext>
            </a:extLst>
          </p:cNvPr>
          <p:cNvSpPr txBox="1"/>
          <p:nvPr/>
        </p:nvSpPr>
        <p:spPr>
          <a:xfrm>
            <a:off x="9284188" y="1951672"/>
            <a:ext cx="254069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Looks like cars with more mileage cost 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Negative exponential relationship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i="1" dirty="0"/>
              <a:t>Incremental increases in mileage lead to greater decreases in 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12C22-C499-6190-9509-10FE1AECDF87}"/>
              </a:ext>
            </a:extLst>
          </p:cNvPr>
          <p:cNvSpPr txBox="1"/>
          <p:nvPr/>
        </p:nvSpPr>
        <p:spPr>
          <a:xfrm>
            <a:off x="5025102" y="128038"/>
            <a:ext cx="2141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Mileage</a:t>
            </a:r>
          </a:p>
        </p:txBody>
      </p:sp>
      <p:pic>
        <p:nvPicPr>
          <p:cNvPr id="3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AE3DEA90-29F5-D8ED-6125-0ADCA835B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606" y="1210723"/>
            <a:ext cx="8079465" cy="5334394"/>
          </a:xfr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806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3052</TotalTime>
  <Words>1836</Words>
  <Application>Microsoft Macintosh PowerPoint</Application>
  <PresentationFormat>Widescreen</PresentationFormat>
  <Paragraphs>300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Wingdings</vt:lpstr>
      <vt:lpstr>Office Theme</vt:lpstr>
      <vt:lpstr>Predicting Used Car Prices</vt:lpstr>
      <vt:lpstr>Overview</vt:lpstr>
      <vt:lpstr>Task Breakdown</vt:lpstr>
      <vt:lpstr>Data Exploration</vt:lpstr>
      <vt:lpstr>Data Exploration Disclaimer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from Data Exploration</vt:lpstr>
      <vt:lpstr>Data Wrangling (in R)</vt:lpstr>
      <vt:lpstr>Omitting Missing Values &amp; Extreme Outliers and Recoding Categorical Variables</vt:lpstr>
      <vt:lpstr>Removing All Outliers</vt:lpstr>
      <vt:lpstr>Removing All Outliers (cont.)</vt:lpstr>
      <vt:lpstr>Dropping Unnecessary Columns</vt:lpstr>
      <vt:lpstr>Assumptions for Multiple Linear Regression</vt:lpstr>
      <vt:lpstr>ASSUMPTION #1:  Linearity Between Dependent &amp; Independent Variables</vt:lpstr>
      <vt:lpstr>Fixing Linearity Between Price and Mileage</vt:lpstr>
      <vt:lpstr>Fixing Linearity Between Price and Engine Volume</vt:lpstr>
      <vt:lpstr>Fixing Linearity Between Price and Year</vt:lpstr>
      <vt:lpstr>ASSUMPTION #2: Homoscedasticity</vt:lpstr>
      <vt:lpstr>Breusch-Pagan Test Results</vt:lpstr>
      <vt:lpstr>Correcting for Homoscedasticity Violations</vt:lpstr>
      <vt:lpstr>ASSUMPTION #3: Homogeneity of Variance</vt:lpstr>
      <vt:lpstr>ASSUMPTION #4: Fixed Independent Variables &amp; Measured Without Error</vt:lpstr>
      <vt:lpstr>ASSUMPTION #5: No Multicollinearity </vt:lpstr>
      <vt:lpstr>Correlation Between Mileage and Year for Each Brand</vt:lpstr>
      <vt:lpstr>Correlation Between Mileage and Year for Each Brand (cont.)</vt:lpstr>
      <vt:lpstr>Correlation Between Mileage and Year for Each Brand (cont.)</vt:lpstr>
      <vt:lpstr>ASSUMPTION #6: No Outliers</vt:lpstr>
      <vt:lpstr>Multiple Linear Regression Model Stepwise Regression (Hybrid Selection)</vt:lpstr>
      <vt:lpstr>Stepwise Regression Results</vt:lpstr>
      <vt:lpstr>Analysis of Final Multiple Linear Regression Model</vt:lpstr>
      <vt:lpstr>Machine Learning Method (in Python)</vt:lpstr>
      <vt:lpstr>Machine Learning Method (cont.)</vt:lpstr>
      <vt:lpstr>Examining Error in the Machine Learning Model</vt:lpstr>
      <vt:lpstr>Examining Accuracy of the Machine Learning Model</vt:lpstr>
      <vt:lpstr>Inferences </vt:lpstr>
      <vt:lpstr>Limitations</vt:lpstr>
      <vt:lpstr>Limitations (cont.)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Used Car Prices</dc:title>
  <dc:creator>Amrita Guha</dc:creator>
  <cp:lastModifiedBy>Amrita Guha</cp:lastModifiedBy>
  <cp:revision>35</cp:revision>
  <dcterms:created xsi:type="dcterms:W3CDTF">2022-08-27T03:09:41Z</dcterms:created>
  <dcterms:modified xsi:type="dcterms:W3CDTF">2022-09-06T18:12:54Z</dcterms:modified>
</cp:coreProperties>
</file>